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6" r:id="rId3"/>
    <p:sldId id="277" r:id="rId4"/>
    <p:sldId id="290" r:id="rId5"/>
    <p:sldId id="291" r:id="rId6"/>
    <p:sldId id="292" r:id="rId7"/>
    <p:sldId id="293" r:id="rId8"/>
    <p:sldId id="289" r:id="rId9"/>
    <p:sldId id="288" r:id="rId10"/>
    <p:sldId id="294" r:id="rId11"/>
    <p:sldId id="295" r:id="rId12"/>
    <p:sldId id="296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67" d="100"/>
          <a:sy n="67" d="100"/>
        </p:scale>
        <p:origin x="644" y="7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75EC4-0CEC-448D-ACB2-DF897369E7CF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04E7027-0DBB-48A5-8312-855BC2BAE430}">
      <dgm:prSet phldrT="[文本]"/>
      <dgm:spPr/>
      <dgm:t>
        <a:bodyPr/>
        <a:lstStyle/>
        <a:p>
          <a:r>
            <a:rPr lang="en-US" altLang="zh-CN" dirty="0"/>
            <a:t>Select the food </a:t>
          </a:r>
          <a:endParaRPr lang="zh-CN" altLang="en-US" dirty="0"/>
        </a:p>
      </dgm:t>
    </dgm:pt>
    <dgm:pt modelId="{1F5707BE-BAFB-469A-B170-D96B0D531953}" type="parTrans" cxnId="{F3ECC2F8-359C-408C-B746-77007C367D75}">
      <dgm:prSet/>
      <dgm:spPr/>
      <dgm:t>
        <a:bodyPr/>
        <a:lstStyle/>
        <a:p>
          <a:endParaRPr lang="zh-CN" altLang="en-US"/>
        </a:p>
      </dgm:t>
    </dgm:pt>
    <dgm:pt modelId="{F78905F2-29A5-4140-8673-DD0D7D674AA8}" type="sibTrans" cxnId="{F3ECC2F8-359C-408C-B746-77007C367D75}">
      <dgm:prSet/>
      <dgm:spPr/>
      <dgm:t>
        <a:bodyPr/>
        <a:lstStyle/>
        <a:p>
          <a:endParaRPr lang="zh-CN" altLang="en-US"/>
        </a:p>
      </dgm:t>
    </dgm:pt>
    <dgm:pt modelId="{5A940DED-1A9E-41A9-AA20-30173CED6392}">
      <dgm:prSet phldrT="[文本]"/>
      <dgm:spPr/>
      <dgm:t>
        <a:bodyPr/>
        <a:lstStyle/>
        <a:p>
          <a:r>
            <a:rPr lang="en-US" altLang="zh-CN" dirty="0"/>
            <a:t>Users login</a:t>
          </a:r>
          <a:endParaRPr lang="zh-CN" altLang="en-US" dirty="0"/>
        </a:p>
      </dgm:t>
    </dgm:pt>
    <dgm:pt modelId="{F5D8C890-8634-47B2-B775-85134F97BED5}" type="sibTrans" cxnId="{3F010C55-72E9-44B1-BA13-5505F80A04CB}">
      <dgm:prSet/>
      <dgm:spPr/>
      <dgm:t>
        <a:bodyPr/>
        <a:lstStyle/>
        <a:p>
          <a:endParaRPr lang="zh-CN" altLang="en-US"/>
        </a:p>
      </dgm:t>
    </dgm:pt>
    <dgm:pt modelId="{2E177B4E-91D2-4A3B-A887-819FF6138530}" type="parTrans" cxnId="{3F010C55-72E9-44B1-BA13-5505F80A04CB}">
      <dgm:prSet/>
      <dgm:spPr/>
      <dgm:t>
        <a:bodyPr/>
        <a:lstStyle/>
        <a:p>
          <a:endParaRPr lang="zh-CN" altLang="en-US"/>
        </a:p>
      </dgm:t>
    </dgm:pt>
    <dgm:pt modelId="{0B5A7F4A-56BC-42B0-987E-33B45BC45A79}">
      <dgm:prSet/>
      <dgm:spPr/>
      <dgm:t>
        <a:bodyPr/>
        <a:lstStyle/>
        <a:p>
          <a:r>
            <a:rPr lang="en-US" altLang="zh-CN" dirty="0"/>
            <a:t>New user registration</a:t>
          </a:r>
          <a:endParaRPr lang="zh-CN" altLang="en-US" dirty="0"/>
        </a:p>
      </dgm:t>
    </dgm:pt>
    <dgm:pt modelId="{467AA444-FDDD-4B5F-A93F-6D04362FC458}" type="parTrans" cxnId="{2F5BFC18-2EE9-48B5-B1E0-E64BA8D0ACFC}">
      <dgm:prSet/>
      <dgm:spPr/>
      <dgm:t>
        <a:bodyPr/>
        <a:lstStyle/>
        <a:p>
          <a:endParaRPr lang="zh-CN" altLang="en-US"/>
        </a:p>
      </dgm:t>
    </dgm:pt>
    <dgm:pt modelId="{906AB893-FA92-4740-B24F-18C0E161690C}" type="sibTrans" cxnId="{2F5BFC18-2EE9-48B5-B1E0-E64BA8D0ACFC}">
      <dgm:prSet/>
      <dgm:spPr/>
      <dgm:t>
        <a:bodyPr/>
        <a:lstStyle/>
        <a:p>
          <a:endParaRPr lang="zh-CN" altLang="en-US"/>
        </a:p>
      </dgm:t>
    </dgm:pt>
    <dgm:pt modelId="{C180C9DE-FECC-4861-8F9B-07A154BBEE6A}">
      <dgm:prSet/>
      <dgm:spPr/>
      <dgm:t>
        <a:bodyPr/>
        <a:lstStyle/>
        <a:p>
          <a:r>
            <a:rPr lang="en-US" altLang="zh-CN" dirty="0"/>
            <a:t>Choosing a businessman</a:t>
          </a:r>
          <a:endParaRPr lang="zh-CN" altLang="en-US" dirty="0"/>
        </a:p>
      </dgm:t>
    </dgm:pt>
    <dgm:pt modelId="{4C5A3332-ACAB-41E3-8B2F-9C7D37E6AC2D}" type="parTrans" cxnId="{4F7C9ADE-C24E-44D3-8B6F-7EC139D5B447}">
      <dgm:prSet/>
      <dgm:spPr/>
      <dgm:t>
        <a:bodyPr/>
        <a:lstStyle/>
        <a:p>
          <a:endParaRPr lang="zh-CN" altLang="en-US"/>
        </a:p>
      </dgm:t>
    </dgm:pt>
    <dgm:pt modelId="{3759F3A5-D7E0-4646-8939-C759023656F3}" type="sibTrans" cxnId="{4F7C9ADE-C24E-44D3-8B6F-7EC139D5B447}">
      <dgm:prSet/>
      <dgm:spPr/>
      <dgm:t>
        <a:bodyPr/>
        <a:lstStyle/>
        <a:p>
          <a:endParaRPr lang="zh-CN" altLang="en-US"/>
        </a:p>
      </dgm:t>
    </dgm:pt>
    <dgm:pt modelId="{4933573B-627A-4A81-AE9C-08AF938AFE09}">
      <dgm:prSet/>
      <dgm:spPr/>
      <dgm:t>
        <a:bodyPr/>
        <a:lstStyle/>
        <a:p>
          <a:r>
            <a:rPr lang="en-US" altLang="zh-CN" dirty="0"/>
            <a:t>Settle the bill</a:t>
          </a:r>
          <a:endParaRPr lang="zh-CN" altLang="en-US" dirty="0"/>
        </a:p>
      </dgm:t>
    </dgm:pt>
    <dgm:pt modelId="{1C98A0CC-882B-4175-8AA1-488A3D3A5BA2}" type="parTrans" cxnId="{F1C326FB-C710-4AE8-B391-EE5705D52D3C}">
      <dgm:prSet/>
      <dgm:spPr/>
      <dgm:t>
        <a:bodyPr/>
        <a:lstStyle/>
        <a:p>
          <a:endParaRPr lang="zh-CN" altLang="en-US"/>
        </a:p>
      </dgm:t>
    </dgm:pt>
    <dgm:pt modelId="{EEF2EC70-6093-459F-B394-95FF45ECAFE6}" type="sibTrans" cxnId="{F1C326FB-C710-4AE8-B391-EE5705D52D3C}">
      <dgm:prSet/>
      <dgm:spPr/>
      <dgm:t>
        <a:bodyPr/>
        <a:lstStyle/>
        <a:p>
          <a:endParaRPr lang="zh-CN" altLang="en-US"/>
        </a:p>
      </dgm:t>
    </dgm:pt>
    <dgm:pt modelId="{BE04483E-7DF3-4BC6-981F-CACDE7D68A57}" type="pres">
      <dgm:prSet presAssocID="{86775EC4-0CEC-448D-ACB2-DF897369E7CF}" presName="linear" presStyleCnt="0">
        <dgm:presLayoutVars>
          <dgm:dir/>
          <dgm:animLvl val="lvl"/>
          <dgm:resizeHandles val="exact"/>
        </dgm:presLayoutVars>
      </dgm:prSet>
      <dgm:spPr/>
    </dgm:pt>
    <dgm:pt modelId="{823CC1ED-4B3E-420E-8468-67990BB478D7}" type="pres">
      <dgm:prSet presAssocID="{5A940DED-1A9E-41A9-AA20-30173CED6392}" presName="parentLin" presStyleCnt="0"/>
      <dgm:spPr/>
    </dgm:pt>
    <dgm:pt modelId="{C4D5F0E0-3C4C-407C-A4D7-EEA1472579B5}" type="pres">
      <dgm:prSet presAssocID="{5A940DED-1A9E-41A9-AA20-30173CED6392}" presName="parentLeftMargin" presStyleLbl="node1" presStyleIdx="0" presStyleCnt="5"/>
      <dgm:spPr/>
    </dgm:pt>
    <dgm:pt modelId="{3C4F3930-9CB4-4C84-8DC9-664D086B81C5}" type="pres">
      <dgm:prSet presAssocID="{5A940DED-1A9E-41A9-AA20-30173CED639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293FCC-53AD-4BC7-B25B-5C41EEF82BB8}" type="pres">
      <dgm:prSet presAssocID="{5A940DED-1A9E-41A9-AA20-30173CED6392}" presName="negativeSpace" presStyleCnt="0"/>
      <dgm:spPr/>
    </dgm:pt>
    <dgm:pt modelId="{17A05986-3183-42BA-A34E-75A5B0CF35FA}" type="pres">
      <dgm:prSet presAssocID="{5A940DED-1A9E-41A9-AA20-30173CED6392}" presName="childText" presStyleLbl="conFgAcc1" presStyleIdx="0" presStyleCnt="5">
        <dgm:presLayoutVars>
          <dgm:bulletEnabled val="1"/>
        </dgm:presLayoutVars>
      </dgm:prSet>
      <dgm:spPr/>
    </dgm:pt>
    <dgm:pt modelId="{517870DC-ABD3-4739-B9D7-7A1EF28037FA}" type="pres">
      <dgm:prSet presAssocID="{F5D8C890-8634-47B2-B775-85134F97BED5}" presName="spaceBetweenRectangles" presStyleCnt="0"/>
      <dgm:spPr/>
    </dgm:pt>
    <dgm:pt modelId="{F74F41CD-C707-4104-BDE7-3DB423A53F53}" type="pres">
      <dgm:prSet presAssocID="{0B5A7F4A-56BC-42B0-987E-33B45BC45A79}" presName="parentLin" presStyleCnt="0"/>
      <dgm:spPr/>
    </dgm:pt>
    <dgm:pt modelId="{46392104-A3E6-42A9-BDC9-B486A430AEAE}" type="pres">
      <dgm:prSet presAssocID="{0B5A7F4A-56BC-42B0-987E-33B45BC45A79}" presName="parentLeftMargin" presStyleLbl="node1" presStyleIdx="0" presStyleCnt="5"/>
      <dgm:spPr/>
    </dgm:pt>
    <dgm:pt modelId="{58B50E79-7982-41C9-9686-4DF4FEF49704}" type="pres">
      <dgm:prSet presAssocID="{0B5A7F4A-56BC-42B0-987E-33B45BC45A7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567E8AF-BA00-4E13-8314-E4C89A837BC9}" type="pres">
      <dgm:prSet presAssocID="{0B5A7F4A-56BC-42B0-987E-33B45BC45A79}" presName="negativeSpace" presStyleCnt="0"/>
      <dgm:spPr/>
    </dgm:pt>
    <dgm:pt modelId="{2FB8268D-B48C-40C1-B23B-5F692092F683}" type="pres">
      <dgm:prSet presAssocID="{0B5A7F4A-56BC-42B0-987E-33B45BC45A79}" presName="childText" presStyleLbl="conFgAcc1" presStyleIdx="1" presStyleCnt="5">
        <dgm:presLayoutVars>
          <dgm:bulletEnabled val="1"/>
        </dgm:presLayoutVars>
      </dgm:prSet>
      <dgm:spPr/>
    </dgm:pt>
    <dgm:pt modelId="{47D1DEAB-6C3E-4A24-B3DC-21B838154616}" type="pres">
      <dgm:prSet presAssocID="{906AB893-FA92-4740-B24F-18C0E161690C}" presName="spaceBetweenRectangles" presStyleCnt="0"/>
      <dgm:spPr/>
    </dgm:pt>
    <dgm:pt modelId="{D172981E-760D-4046-8189-FE8F5F0C8342}" type="pres">
      <dgm:prSet presAssocID="{C180C9DE-FECC-4861-8F9B-07A154BBEE6A}" presName="parentLin" presStyleCnt="0"/>
      <dgm:spPr/>
    </dgm:pt>
    <dgm:pt modelId="{E6FA4C8D-5E0E-40B8-8628-EE3AEF8AEE61}" type="pres">
      <dgm:prSet presAssocID="{C180C9DE-FECC-4861-8F9B-07A154BBEE6A}" presName="parentLeftMargin" presStyleLbl="node1" presStyleIdx="1" presStyleCnt="5"/>
      <dgm:spPr/>
    </dgm:pt>
    <dgm:pt modelId="{C0F46F33-28C5-4D04-956A-E1030A8975E8}" type="pres">
      <dgm:prSet presAssocID="{C180C9DE-FECC-4861-8F9B-07A154BBEE6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31F2865-473C-42FD-AB1E-BF7124F97349}" type="pres">
      <dgm:prSet presAssocID="{C180C9DE-FECC-4861-8F9B-07A154BBEE6A}" presName="negativeSpace" presStyleCnt="0"/>
      <dgm:spPr/>
    </dgm:pt>
    <dgm:pt modelId="{3DDFB98D-A9DC-428E-955C-D58936C533B1}" type="pres">
      <dgm:prSet presAssocID="{C180C9DE-FECC-4861-8F9B-07A154BBEE6A}" presName="childText" presStyleLbl="conFgAcc1" presStyleIdx="2" presStyleCnt="5">
        <dgm:presLayoutVars>
          <dgm:bulletEnabled val="1"/>
        </dgm:presLayoutVars>
      </dgm:prSet>
      <dgm:spPr/>
    </dgm:pt>
    <dgm:pt modelId="{DE5201CB-9513-4B01-B94E-51C521F29D2A}" type="pres">
      <dgm:prSet presAssocID="{3759F3A5-D7E0-4646-8939-C759023656F3}" presName="spaceBetweenRectangles" presStyleCnt="0"/>
      <dgm:spPr/>
    </dgm:pt>
    <dgm:pt modelId="{27F84F83-10D2-410C-AE9B-640BFA955B83}" type="pres">
      <dgm:prSet presAssocID="{D04E7027-0DBB-48A5-8312-855BC2BAE430}" presName="parentLin" presStyleCnt="0"/>
      <dgm:spPr/>
    </dgm:pt>
    <dgm:pt modelId="{AAFB9811-5E90-4B4F-94A0-820CAA377158}" type="pres">
      <dgm:prSet presAssocID="{D04E7027-0DBB-48A5-8312-855BC2BAE430}" presName="parentLeftMargin" presStyleLbl="node1" presStyleIdx="2" presStyleCnt="5"/>
      <dgm:spPr/>
    </dgm:pt>
    <dgm:pt modelId="{40FB6796-46A3-4BD5-9A40-306E2E314EB3}" type="pres">
      <dgm:prSet presAssocID="{D04E7027-0DBB-48A5-8312-855BC2BAE43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B9B65C0-28B7-4365-809C-24BD2966E24B}" type="pres">
      <dgm:prSet presAssocID="{D04E7027-0DBB-48A5-8312-855BC2BAE430}" presName="negativeSpace" presStyleCnt="0"/>
      <dgm:spPr/>
    </dgm:pt>
    <dgm:pt modelId="{616D88BF-6FEB-486A-995E-4AA0016BD578}" type="pres">
      <dgm:prSet presAssocID="{D04E7027-0DBB-48A5-8312-855BC2BAE430}" presName="childText" presStyleLbl="conFgAcc1" presStyleIdx="3" presStyleCnt="5">
        <dgm:presLayoutVars>
          <dgm:bulletEnabled val="1"/>
        </dgm:presLayoutVars>
      </dgm:prSet>
      <dgm:spPr/>
    </dgm:pt>
    <dgm:pt modelId="{37F31293-E113-49D8-BB48-2013838CCDD4}" type="pres">
      <dgm:prSet presAssocID="{F78905F2-29A5-4140-8673-DD0D7D674AA8}" presName="spaceBetweenRectangles" presStyleCnt="0"/>
      <dgm:spPr/>
    </dgm:pt>
    <dgm:pt modelId="{2255A4C2-2BA5-4E93-B95A-B84DBC33B30A}" type="pres">
      <dgm:prSet presAssocID="{4933573B-627A-4A81-AE9C-08AF938AFE09}" presName="parentLin" presStyleCnt="0"/>
      <dgm:spPr/>
    </dgm:pt>
    <dgm:pt modelId="{6FC995B9-1E53-48F1-B761-712BA9C14489}" type="pres">
      <dgm:prSet presAssocID="{4933573B-627A-4A81-AE9C-08AF938AFE09}" presName="parentLeftMargin" presStyleLbl="node1" presStyleIdx="3" presStyleCnt="5"/>
      <dgm:spPr/>
    </dgm:pt>
    <dgm:pt modelId="{02C5D831-460B-4448-A4A3-53C7B3BA7085}" type="pres">
      <dgm:prSet presAssocID="{4933573B-627A-4A81-AE9C-08AF938AFE0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9C2926D-76C3-43C9-AFE5-FECBF13BA85C}" type="pres">
      <dgm:prSet presAssocID="{4933573B-627A-4A81-AE9C-08AF938AFE09}" presName="negativeSpace" presStyleCnt="0"/>
      <dgm:spPr/>
    </dgm:pt>
    <dgm:pt modelId="{90CEB571-B782-4F63-8851-9F35C8F396DA}" type="pres">
      <dgm:prSet presAssocID="{4933573B-627A-4A81-AE9C-08AF938AFE0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4F24D11-FC27-4300-840C-20356A03E393}" type="presOf" srcId="{D04E7027-0DBB-48A5-8312-855BC2BAE430}" destId="{AAFB9811-5E90-4B4F-94A0-820CAA377158}" srcOrd="0" destOrd="0" presId="urn:microsoft.com/office/officeart/2005/8/layout/list1"/>
    <dgm:cxn modelId="{2F5BFC18-2EE9-48B5-B1E0-E64BA8D0ACFC}" srcId="{86775EC4-0CEC-448D-ACB2-DF897369E7CF}" destId="{0B5A7F4A-56BC-42B0-987E-33B45BC45A79}" srcOrd="1" destOrd="0" parTransId="{467AA444-FDDD-4B5F-A93F-6D04362FC458}" sibTransId="{906AB893-FA92-4740-B24F-18C0E161690C}"/>
    <dgm:cxn modelId="{5799DE3B-59A6-401D-903E-BF39D68E362F}" type="presOf" srcId="{86775EC4-0CEC-448D-ACB2-DF897369E7CF}" destId="{BE04483E-7DF3-4BC6-981F-CACDE7D68A57}" srcOrd="0" destOrd="0" presId="urn:microsoft.com/office/officeart/2005/8/layout/list1"/>
    <dgm:cxn modelId="{18DCE746-CE99-4C9C-96DA-B2BD34167084}" type="presOf" srcId="{5A940DED-1A9E-41A9-AA20-30173CED6392}" destId="{3C4F3930-9CB4-4C84-8DC9-664D086B81C5}" srcOrd="1" destOrd="0" presId="urn:microsoft.com/office/officeart/2005/8/layout/list1"/>
    <dgm:cxn modelId="{6200F866-200F-4AA4-B033-44825C3107E3}" type="presOf" srcId="{D04E7027-0DBB-48A5-8312-855BC2BAE430}" destId="{40FB6796-46A3-4BD5-9A40-306E2E314EB3}" srcOrd="1" destOrd="0" presId="urn:microsoft.com/office/officeart/2005/8/layout/list1"/>
    <dgm:cxn modelId="{4EA5D84F-E02B-4233-A9AE-2B70F140CE5E}" type="presOf" srcId="{C180C9DE-FECC-4861-8F9B-07A154BBEE6A}" destId="{E6FA4C8D-5E0E-40B8-8628-EE3AEF8AEE61}" srcOrd="0" destOrd="0" presId="urn:microsoft.com/office/officeart/2005/8/layout/list1"/>
    <dgm:cxn modelId="{3F010C55-72E9-44B1-BA13-5505F80A04CB}" srcId="{86775EC4-0CEC-448D-ACB2-DF897369E7CF}" destId="{5A940DED-1A9E-41A9-AA20-30173CED6392}" srcOrd="0" destOrd="0" parTransId="{2E177B4E-91D2-4A3B-A887-819FF6138530}" sibTransId="{F5D8C890-8634-47B2-B775-85134F97BED5}"/>
    <dgm:cxn modelId="{9B0D5D80-F7D6-48FE-B9D4-FFF86E1BD87B}" type="presOf" srcId="{4933573B-627A-4A81-AE9C-08AF938AFE09}" destId="{6FC995B9-1E53-48F1-B761-712BA9C14489}" srcOrd="0" destOrd="0" presId="urn:microsoft.com/office/officeart/2005/8/layout/list1"/>
    <dgm:cxn modelId="{6D96FF91-6F07-4FA5-8B2E-7B91ADA5AA42}" type="presOf" srcId="{4933573B-627A-4A81-AE9C-08AF938AFE09}" destId="{02C5D831-460B-4448-A4A3-53C7B3BA7085}" srcOrd="1" destOrd="0" presId="urn:microsoft.com/office/officeart/2005/8/layout/list1"/>
    <dgm:cxn modelId="{ABD533AE-EFE7-45D3-9F2A-278F77C8485D}" type="presOf" srcId="{0B5A7F4A-56BC-42B0-987E-33B45BC45A79}" destId="{46392104-A3E6-42A9-BDC9-B486A430AEAE}" srcOrd="0" destOrd="0" presId="urn:microsoft.com/office/officeart/2005/8/layout/list1"/>
    <dgm:cxn modelId="{2E870ABE-2150-42D8-B4A2-E973C7F0BB04}" type="presOf" srcId="{C180C9DE-FECC-4861-8F9B-07A154BBEE6A}" destId="{C0F46F33-28C5-4D04-956A-E1030A8975E8}" srcOrd="1" destOrd="0" presId="urn:microsoft.com/office/officeart/2005/8/layout/list1"/>
    <dgm:cxn modelId="{B2C270C0-AC56-47A9-80F7-FF301A7D9777}" type="presOf" srcId="{5A940DED-1A9E-41A9-AA20-30173CED6392}" destId="{C4D5F0E0-3C4C-407C-A4D7-EEA1472579B5}" srcOrd="0" destOrd="0" presId="urn:microsoft.com/office/officeart/2005/8/layout/list1"/>
    <dgm:cxn modelId="{1B4147C1-B14A-44ED-BC3B-4B7DC59AB060}" type="presOf" srcId="{0B5A7F4A-56BC-42B0-987E-33B45BC45A79}" destId="{58B50E79-7982-41C9-9686-4DF4FEF49704}" srcOrd="1" destOrd="0" presId="urn:microsoft.com/office/officeart/2005/8/layout/list1"/>
    <dgm:cxn modelId="{4F7C9ADE-C24E-44D3-8B6F-7EC139D5B447}" srcId="{86775EC4-0CEC-448D-ACB2-DF897369E7CF}" destId="{C180C9DE-FECC-4861-8F9B-07A154BBEE6A}" srcOrd="2" destOrd="0" parTransId="{4C5A3332-ACAB-41E3-8B2F-9C7D37E6AC2D}" sibTransId="{3759F3A5-D7E0-4646-8939-C759023656F3}"/>
    <dgm:cxn modelId="{F3ECC2F8-359C-408C-B746-77007C367D75}" srcId="{86775EC4-0CEC-448D-ACB2-DF897369E7CF}" destId="{D04E7027-0DBB-48A5-8312-855BC2BAE430}" srcOrd="3" destOrd="0" parTransId="{1F5707BE-BAFB-469A-B170-D96B0D531953}" sibTransId="{F78905F2-29A5-4140-8673-DD0D7D674AA8}"/>
    <dgm:cxn modelId="{F1C326FB-C710-4AE8-B391-EE5705D52D3C}" srcId="{86775EC4-0CEC-448D-ACB2-DF897369E7CF}" destId="{4933573B-627A-4A81-AE9C-08AF938AFE09}" srcOrd="4" destOrd="0" parTransId="{1C98A0CC-882B-4175-8AA1-488A3D3A5BA2}" sibTransId="{EEF2EC70-6093-459F-B394-95FF45ECAFE6}"/>
    <dgm:cxn modelId="{2986DD1A-C52D-4560-B9E2-EA42F11FA15B}" type="presParOf" srcId="{BE04483E-7DF3-4BC6-981F-CACDE7D68A57}" destId="{823CC1ED-4B3E-420E-8468-67990BB478D7}" srcOrd="0" destOrd="0" presId="urn:microsoft.com/office/officeart/2005/8/layout/list1"/>
    <dgm:cxn modelId="{51560CA6-D94D-4DE9-986A-9E889E2CA984}" type="presParOf" srcId="{823CC1ED-4B3E-420E-8468-67990BB478D7}" destId="{C4D5F0E0-3C4C-407C-A4D7-EEA1472579B5}" srcOrd="0" destOrd="0" presId="urn:microsoft.com/office/officeart/2005/8/layout/list1"/>
    <dgm:cxn modelId="{509619F4-A0B7-4A06-842C-F1F7A135895D}" type="presParOf" srcId="{823CC1ED-4B3E-420E-8468-67990BB478D7}" destId="{3C4F3930-9CB4-4C84-8DC9-664D086B81C5}" srcOrd="1" destOrd="0" presId="urn:microsoft.com/office/officeart/2005/8/layout/list1"/>
    <dgm:cxn modelId="{F5A817D8-B19A-4A10-963B-33028A15E985}" type="presParOf" srcId="{BE04483E-7DF3-4BC6-981F-CACDE7D68A57}" destId="{78293FCC-53AD-4BC7-B25B-5C41EEF82BB8}" srcOrd="1" destOrd="0" presId="urn:microsoft.com/office/officeart/2005/8/layout/list1"/>
    <dgm:cxn modelId="{17FC9243-A686-4580-884E-B458ABA1F1B0}" type="presParOf" srcId="{BE04483E-7DF3-4BC6-981F-CACDE7D68A57}" destId="{17A05986-3183-42BA-A34E-75A5B0CF35FA}" srcOrd="2" destOrd="0" presId="urn:microsoft.com/office/officeart/2005/8/layout/list1"/>
    <dgm:cxn modelId="{3ADD0A03-3CBF-40E0-B680-806EE7ADCA9F}" type="presParOf" srcId="{BE04483E-7DF3-4BC6-981F-CACDE7D68A57}" destId="{517870DC-ABD3-4739-B9D7-7A1EF28037FA}" srcOrd="3" destOrd="0" presId="urn:microsoft.com/office/officeart/2005/8/layout/list1"/>
    <dgm:cxn modelId="{F234A60B-B659-4645-9EDB-0F7EBA619FE3}" type="presParOf" srcId="{BE04483E-7DF3-4BC6-981F-CACDE7D68A57}" destId="{F74F41CD-C707-4104-BDE7-3DB423A53F53}" srcOrd="4" destOrd="0" presId="urn:microsoft.com/office/officeart/2005/8/layout/list1"/>
    <dgm:cxn modelId="{3AF94E96-DDF7-4920-BAF5-05AD8F28F525}" type="presParOf" srcId="{F74F41CD-C707-4104-BDE7-3DB423A53F53}" destId="{46392104-A3E6-42A9-BDC9-B486A430AEAE}" srcOrd="0" destOrd="0" presId="urn:microsoft.com/office/officeart/2005/8/layout/list1"/>
    <dgm:cxn modelId="{D4E12985-76C9-4E4B-8F23-771AF3B11838}" type="presParOf" srcId="{F74F41CD-C707-4104-BDE7-3DB423A53F53}" destId="{58B50E79-7982-41C9-9686-4DF4FEF49704}" srcOrd="1" destOrd="0" presId="urn:microsoft.com/office/officeart/2005/8/layout/list1"/>
    <dgm:cxn modelId="{1F17BE09-AD71-43A9-946F-99354E6A803F}" type="presParOf" srcId="{BE04483E-7DF3-4BC6-981F-CACDE7D68A57}" destId="{3567E8AF-BA00-4E13-8314-E4C89A837BC9}" srcOrd="5" destOrd="0" presId="urn:microsoft.com/office/officeart/2005/8/layout/list1"/>
    <dgm:cxn modelId="{F6D619FB-679E-4432-90FD-74414A01268A}" type="presParOf" srcId="{BE04483E-7DF3-4BC6-981F-CACDE7D68A57}" destId="{2FB8268D-B48C-40C1-B23B-5F692092F683}" srcOrd="6" destOrd="0" presId="urn:microsoft.com/office/officeart/2005/8/layout/list1"/>
    <dgm:cxn modelId="{8E223303-9D0D-4DD9-944B-E359A63CA48B}" type="presParOf" srcId="{BE04483E-7DF3-4BC6-981F-CACDE7D68A57}" destId="{47D1DEAB-6C3E-4A24-B3DC-21B838154616}" srcOrd="7" destOrd="0" presId="urn:microsoft.com/office/officeart/2005/8/layout/list1"/>
    <dgm:cxn modelId="{407E1664-BD1C-4CEC-995E-70B5BE3FFD01}" type="presParOf" srcId="{BE04483E-7DF3-4BC6-981F-CACDE7D68A57}" destId="{D172981E-760D-4046-8189-FE8F5F0C8342}" srcOrd="8" destOrd="0" presId="urn:microsoft.com/office/officeart/2005/8/layout/list1"/>
    <dgm:cxn modelId="{FD18BC01-B76A-48F9-AF25-E0A33A8E9633}" type="presParOf" srcId="{D172981E-760D-4046-8189-FE8F5F0C8342}" destId="{E6FA4C8D-5E0E-40B8-8628-EE3AEF8AEE61}" srcOrd="0" destOrd="0" presId="urn:microsoft.com/office/officeart/2005/8/layout/list1"/>
    <dgm:cxn modelId="{CB49BD39-0C0D-445F-B74C-9BA7AF88C756}" type="presParOf" srcId="{D172981E-760D-4046-8189-FE8F5F0C8342}" destId="{C0F46F33-28C5-4D04-956A-E1030A8975E8}" srcOrd="1" destOrd="0" presId="urn:microsoft.com/office/officeart/2005/8/layout/list1"/>
    <dgm:cxn modelId="{882CBFBD-BF8E-4FAB-8555-25899471E373}" type="presParOf" srcId="{BE04483E-7DF3-4BC6-981F-CACDE7D68A57}" destId="{B31F2865-473C-42FD-AB1E-BF7124F97349}" srcOrd="9" destOrd="0" presId="urn:microsoft.com/office/officeart/2005/8/layout/list1"/>
    <dgm:cxn modelId="{0B9F0E66-7616-45DE-B9E8-0CB04DF9AA73}" type="presParOf" srcId="{BE04483E-7DF3-4BC6-981F-CACDE7D68A57}" destId="{3DDFB98D-A9DC-428E-955C-D58936C533B1}" srcOrd="10" destOrd="0" presId="urn:microsoft.com/office/officeart/2005/8/layout/list1"/>
    <dgm:cxn modelId="{FC083177-F302-481B-9C77-5FB70E8CBA24}" type="presParOf" srcId="{BE04483E-7DF3-4BC6-981F-CACDE7D68A57}" destId="{DE5201CB-9513-4B01-B94E-51C521F29D2A}" srcOrd="11" destOrd="0" presId="urn:microsoft.com/office/officeart/2005/8/layout/list1"/>
    <dgm:cxn modelId="{B91234E5-5EDA-4900-812D-C7B234ECA567}" type="presParOf" srcId="{BE04483E-7DF3-4BC6-981F-CACDE7D68A57}" destId="{27F84F83-10D2-410C-AE9B-640BFA955B83}" srcOrd="12" destOrd="0" presId="urn:microsoft.com/office/officeart/2005/8/layout/list1"/>
    <dgm:cxn modelId="{17E98D9D-8CE5-40F5-B3A5-3211DB3CF15A}" type="presParOf" srcId="{27F84F83-10D2-410C-AE9B-640BFA955B83}" destId="{AAFB9811-5E90-4B4F-94A0-820CAA377158}" srcOrd="0" destOrd="0" presId="urn:microsoft.com/office/officeart/2005/8/layout/list1"/>
    <dgm:cxn modelId="{9E7597C2-C9F5-405D-A1EA-4EE29E9E7390}" type="presParOf" srcId="{27F84F83-10D2-410C-AE9B-640BFA955B83}" destId="{40FB6796-46A3-4BD5-9A40-306E2E314EB3}" srcOrd="1" destOrd="0" presId="urn:microsoft.com/office/officeart/2005/8/layout/list1"/>
    <dgm:cxn modelId="{7995CAE1-42BE-471B-B3C8-681107C2FECF}" type="presParOf" srcId="{BE04483E-7DF3-4BC6-981F-CACDE7D68A57}" destId="{9B9B65C0-28B7-4365-809C-24BD2966E24B}" srcOrd="13" destOrd="0" presId="urn:microsoft.com/office/officeart/2005/8/layout/list1"/>
    <dgm:cxn modelId="{CE2376CC-2163-4A13-AE17-50B9AD0FC81F}" type="presParOf" srcId="{BE04483E-7DF3-4BC6-981F-CACDE7D68A57}" destId="{616D88BF-6FEB-486A-995E-4AA0016BD578}" srcOrd="14" destOrd="0" presId="urn:microsoft.com/office/officeart/2005/8/layout/list1"/>
    <dgm:cxn modelId="{1A43F3ED-30C7-434F-9F10-2C6F3BAF5BE3}" type="presParOf" srcId="{BE04483E-7DF3-4BC6-981F-CACDE7D68A57}" destId="{37F31293-E113-49D8-BB48-2013838CCDD4}" srcOrd="15" destOrd="0" presId="urn:microsoft.com/office/officeart/2005/8/layout/list1"/>
    <dgm:cxn modelId="{CE30F5EC-CBD6-4C81-BFFD-0325345C288F}" type="presParOf" srcId="{BE04483E-7DF3-4BC6-981F-CACDE7D68A57}" destId="{2255A4C2-2BA5-4E93-B95A-B84DBC33B30A}" srcOrd="16" destOrd="0" presId="urn:microsoft.com/office/officeart/2005/8/layout/list1"/>
    <dgm:cxn modelId="{41F5D48E-C273-4629-AE29-EE90102F1C86}" type="presParOf" srcId="{2255A4C2-2BA5-4E93-B95A-B84DBC33B30A}" destId="{6FC995B9-1E53-48F1-B761-712BA9C14489}" srcOrd="0" destOrd="0" presId="urn:microsoft.com/office/officeart/2005/8/layout/list1"/>
    <dgm:cxn modelId="{03B9992B-458F-4184-8800-27330A48FE4A}" type="presParOf" srcId="{2255A4C2-2BA5-4E93-B95A-B84DBC33B30A}" destId="{02C5D831-460B-4448-A4A3-53C7B3BA7085}" srcOrd="1" destOrd="0" presId="urn:microsoft.com/office/officeart/2005/8/layout/list1"/>
    <dgm:cxn modelId="{1C3C2EFC-BAE4-4148-A458-F22528B862E0}" type="presParOf" srcId="{BE04483E-7DF3-4BC6-981F-CACDE7D68A57}" destId="{59C2926D-76C3-43C9-AFE5-FECBF13BA85C}" srcOrd="17" destOrd="0" presId="urn:microsoft.com/office/officeart/2005/8/layout/list1"/>
    <dgm:cxn modelId="{9F5942EA-6A81-490A-99A4-578DBFCBF8E6}" type="presParOf" srcId="{BE04483E-7DF3-4BC6-981F-CACDE7D68A57}" destId="{90CEB571-B782-4F63-8851-9F35C8F396D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E47F8-CF31-4B70-AEB6-8A9881E06C22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zh-CN" altLang="en-US"/>
        </a:p>
      </dgm:t>
    </dgm:pt>
    <dgm:pt modelId="{8509C006-2758-4533-B734-A5C20C054DC8}">
      <dgm:prSet phldrT="[文本]"/>
      <dgm:spPr/>
      <dgm:t>
        <a:bodyPr/>
        <a:lstStyle/>
        <a:p>
          <a:r>
            <a:rPr lang="en-US" altLang="zh-CN" dirty="0"/>
            <a:t>Merchant login</a:t>
          </a:r>
          <a:endParaRPr lang="zh-CN" altLang="en-US" dirty="0"/>
        </a:p>
      </dgm:t>
    </dgm:pt>
    <dgm:pt modelId="{0D94DA1F-AD97-4FE8-B605-8B4B03648CD4}" type="parTrans" cxnId="{D4B631B3-D8B5-43E8-8ABC-194B6B0B3784}">
      <dgm:prSet/>
      <dgm:spPr/>
      <dgm:t>
        <a:bodyPr/>
        <a:lstStyle/>
        <a:p>
          <a:endParaRPr lang="zh-CN" altLang="en-US"/>
        </a:p>
      </dgm:t>
    </dgm:pt>
    <dgm:pt modelId="{88E87161-2526-4AB3-8D4A-EDEA0925622B}" type="sibTrans" cxnId="{D4B631B3-D8B5-43E8-8ABC-194B6B0B3784}">
      <dgm:prSet/>
      <dgm:spPr/>
      <dgm:t>
        <a:bodyPr/>
        <a:lstStyle/>
        <a:p>
          <a:endParaRPr lang="zh-CN" altLang="en-US"/>
        </a:p>
      </dgm:t>
    </dgm:pt>
    <dgm:pt modelId="{1CCCB9DC-4D07-447E-B80B-8BD0595F2281}">
      <dgm:prSet phldrT="[文本]"/>
      <dgm:spPr/>
      <dgm:t>
        <a:bodyPr/>
        <a:lstStyle/>
        <a:p>
          <a:r>
            <a:rPr lang="en-US" altLang="zh-CN" dirty="0"/>
            <a:t>Merchant registration</a:t>
          </a:r>
          <a:endParaRPr lang="zh-CN" altLang="en-US" dirty="0"/>
        </a:p>
      </dgm:t>
    </dgm:pt>
    <dgm:pt modelId="{0FA62058-9033-4D29-8E18-B647924C5B63}" type="parTrans" cxnId="{CA4066E0-CAB7-4D49-B30F-09D0D5F09DAB}">
      <dgm:prSet/>
      <dgm:spPr/>
      <dgm:t>
        <a:bodyPr/>
        <a:lstStyle/>
        <a:p>
          <a:endParaRPr lang="zh-CN" altLang="en-US"/>
        </a:p>
      </dgm:t>
    </dgm:pt>
    <dgm:pt modelId="{F5A62B82-1EE3-43A2-9B05-A1E0B8F49D69}" type="sibTrans" cxnId="{CA4066E0-CAB7-4D49-B30F-09D0D5F09DAB}">
      <dgm:prSet/>
      <dgm:spPr/>
      <dgm:t>
        <a:bodyPr/>
        <a:lstStyle/>
        <a:p>
          <a:endParaRPr lang="zh-CN" altLang="en-US"/>
        </a:p>
      </dgm:t>
    </dgm:pt>
    <dgm:pt modelId="{DFDA34C0-E273-41FF-85A7-222BD7D9C68A}">
      <dgm:prSet phldrT="[文本]"/>
      <dgm:spPr/>
      <dgm:t>
        <a:bodyPr/>
        <a:lstStyle/>
        <a:p>
          <a:r>
            <a:rPr lang="en-US" altLang="zh-CN" dirty="0"/>
            <a:t>Merchants add dishes</a:t>
          </a:r>
          <a:endParaRPr lang="zh-CN" altLang="en-US" dirty="0"/>
        </a:p>
      </dgm:t>
    </dgm:pt>
    <dgm:pt modelId="{5CA00082-F63E-4B1A-81A3-94E845017F62}" type="parTrans" cxnId="{D2F1475A-32D2-45FF-8F14-EC8D97DA1A22}">
      <dgm:prSet/>
      <dgm:spPr/>
      <dgm:t>
        <a:bodyPr/>
        <a:lstStyle/>
        <a:p>
          <a:endParaRPr lang="zh-CN" altLang="en-US"/>
        </a:p>
      </dgm:t>
    </dgm:pt>
    <dgm:pt modelId="{A6B064F8-8E11-4E34-9509-01BF20EE0C2A}" type="sibTrans" cxnId="{D2F1475A-32D2-45FF-8F14-EC8D97DA1A22}">
      <dgm:prSet/>
      <dgm:spPr/>
      <dgm:t>
        <a:bodyPr/>
        <a:lstStyle/>
        <a:p>
          <a:endParaRPr lang="zh-CN" altLang="en-US"/>
        </a:p>
      </dgm:t>
    </dgm:pt>
    <dgm:pt modelId="{D96F4236-60A2-4D19-945C-3DD46197D009}" type="pres">
      <dgm:prSet presAssocID="{B95E47F8-CF31-4B70-AEB6-8A9881E06C22}" presName="Name0" presStyleCnt="0">
        <dgm:presLayoutVars>
          <dgm:chMax val="7"/>
          <dgm:chPref val="7"/>
          <dgm:dir/>
        </dgm:presLayoutVars>
      </dgm:prSet>
      <dgm:spPr/>
    </dgm:pt>
    <dgm:pt modelId="{69720DAF-4722-4762-8AE7-ACB5272FB547}" type="pres">
      <dgm:prSet presAssocID="{B95E47F8-CF31-4B70-AEB6-8A9881E06C22}" presName="Name1" presStyleCnt="0"/>
      <dgm:spPr/>
    </dgm:pt>
    <dgm:pt modelId="{E1ABF7CE-3966-4F6B-AFA8-D281CCCC3148}" type="pres">
      <dgm:prSet presAssocID="{B95E47F8-CF31-4B70-AEB6-8A9881E06C22}" presName="cycle" presStyleCnt="0"/>
      <dgm:spPr/>
    </dgm:pt>
    <dgm:pt modelId="{6E9EA3CA-BCA5-4920-9154-977708284DFE}" type="pres">
      <dgm:prSet presAssocID="{B95E47F8-CF31-4B70-AEB6-8A9881E06C22}" presName="srcNode" presStyleLbl="node1" presStyleIdx="0" presStyleCnt="3"/>
      <dgm:spPr/>
    </dgm:pt>
    <dgm:pt modelId="{1EF9E134-CE63-4484-9065-9F7B84BF1163}" type="pres">
      <dgm:prSet presAssocID="{B95E47F8-CF31-4B70-AEB6-8A9881E06C22}" presName="conn" presStyleLbl="parChTrans1D2" presStyleIdx="0" presStyleCnt="1"/>
      <dgm:spPr/>
    </dgm:pt>
    <dgm:pt modelId="{F02429DC-E9EE-416D-8BD9-D195A2AFADCA}" type="pres">
      <dgm:prSet presAssocID="{B95E47F8-CF31-4B70-AEB6-8A9881E06C22}" presName="extraNode" presStyleLbl="node1" presStyleIdx="0" presStyleCnt="3"/>
      <dgm:spPr/>
    </dgm:pt>
    <dgm:pt modelId="{945EE0D7-F195-415C-AB4C-ABD0F70017C0}" type="pres">
      <dgm:prSet presAssocID="{B95E47F8-CF31-4B70-AEB6-8A9881E06C22}" presName="dstNode" presStyleLbl="node1" presStyleIdx="0" presStyleCnt="3"/>
      <dgm:spPr/>
    </dgm:pt>
    <dgm:pt modelId="{3291233B-E677-4C99-B2CD-BBF031508F98}" type="pres">
      <dgm:prSet presAssocID="{8509C006-2758-4533-B734-A5C20C054DC8}" presName="text_1" presStyleLbl="node1" presStyleIdx="0" presStyleCnt="3">
        <dgm:presLayoutVars>
          <dgm:bulletEnabled val="1"/>
        </dgm:presLayoutVars>
      </dgm:prSet>
      <dgm:spPr/>
    </dgm:pt>
    <dgm:pt modelId="{7DDECC6A-F2AE-47B0-A8CE-0AB2C0EF3E10}" type="pres">
      <dgm:prSet presAssocID="{8509C006-2758-4533-B734-A5C20C054DC8}" presName="accent_1" presStyleCnt="0"/>
      <dgm:spPr/>
    </dgm:pt>
    <dgm:pt modelId="{A876DA2E-8DE4-433D-8F09-2C8A5A2CA401}" type="pres">
      <dgm:prSet presAssocID="{8509C006-2758-4533-B734-A5C20C054DC8}" presName="accentRepeatNode" presStyleLbl="solidFgAcc1" presStyleIdx="0" presStyleCnt="3"/>
      <dgm:spPr/>
    </dgm:pt>
    <dgm:pt modelId="{D951093F-89DA-4C1C-8DC9-339F396E6B0C}" type="pres">
      <dgm:prSet presAssocID="{1CCCB9DC-4D07-447E-B80B-8BD0595F2281}" presName="text_2" presStyleLbl="node1" presStyleIdx="1" presStyleCnt="3">
        <dgm:presLayoutVars>
          <dgm:bulletEnabled val="1"/>
        </dgm:presLayoutVars>
      </dgm:prSet>
      <dgm:spPr/>
    </dgm:pt>
    <dgm:pt modelId="{9757D49A-387A-494A-AFED-4D040D87D11A}" type="pres">
      <dgm:prSet presAssocID="{1CCCB9DC-4D07-447E-B80B-8BD0595F2281}" presName="accent_2" presStyleCnt="0"/>
      <dgm:spPr/>
    </dgm:pt>
    <dgm:pt modelId="{2551D12F-1743-4533-98C1-FDA0DE033936}" type="pres">
      <dgm:prSet presAssocID="{1CCCB9DC-4D07-447E-B80B-8BD0595F2281}" presName="accentRepeatNode" presStyleLbl="solidFgAcc1" presStyleIdx="1" presStyleCnt="3"/>
      <dgm:spPr/>
    </dgm:pt>
    <dgm:pt modelId="{461FFB9D-B21E-4234-9CEF-C29286E43BB7}" type="pres">
      <dgm:prSet presAssocID="{DFDA34C0-E273-41FF-85A7-222BD7D9C68A}" presName="text_3" presStyleLbl="node1" presStyleIdx="2" presStyleCnt="3" custLinFactNeighborX="-1082" custLinFactNeighborY="-399">
        <dgm:presLayoutVars>
          <dgm:bulletEnabled val="1"/>
        </dgm:presLayoutVars>
      </dgm:prSet>
      <dgm:spPr/>
    </dgm:pt>
    <dgm:pt modelId="{BE91DFC8-AE1A-44EC-845A-2EB575CE2DFB}" type="pres">
      <dgm:prSet presAssocID="{DFDA34C0-E273-41FF-85A7-222BD7D9C68A}" presName="accent_3" presStyleCnt="0"/>
      <dgm:spPr/>
    </dgm:pt>
    <dgm:pt modelId="{57CD0B61-135D-4D5B-9C4C-5CE66B43E5D0}" type="pres">
      <dgm:prSet presAssocID="{DFDA34C0-E273-41FF-85A7-222BD7D9C68A}" presName="accentRepeatNode" presStyleLbl="solidFgAcc1" presStyleIdx="2" presStyleCnt="3"/>
      <dgm:spPr/>
    </dgm:pt>
  </dgm:ptLst>
  <dgm:cxnLst>
    <dgm:cxn modelId="{BC677A41-C179-47EB-8B05-8D9D1CCD0E4A}" type="presOf" srcId="{1CCCB9DC-4D07-447E-B80B-8BD0595F2281}" destId="{D951093F-89DA-4C1C-8DC9-339F396E6B0C}" srcOrd="0" destOrd="0" presId="urn:microsoft.com/office/officeart/2008/layout/VerticalCurvedList"/>
    <dgm:cxn modelId="{E0217173-BB20-40B2-B7DE-387174B23D6A}" type="presOf" srcId="{88E87161-2526-4AB3-8D4A-EDEA0925622B}" destId="{1EF9E134-CE63-4484-9065-9F7B84BF1163}" srcOrd="0" destOrd="0" presId="urn:microsoft.com/office/officeart/2008/layout/VerticalCurvedList"/>
    <dgm:cxn modelId="{8DC67A73-179C-4086-8ADB-DD5E4033DC94}" type="presOf" srcId="{DFDA34C0-E273-41FF-85A7-222BD7D9C68A}" destId="{461FFB9D-B21E-4234-9CEF-C29286E43BB7}" srcOrd="0" destOrd="0" presId="urn:microsoft.com/office/officeart/2008/layout/VerticalCurvedList"/>
    <dgm:cxn modelId="{D2F1475A-32D2-45FF-8F14-EC8D97DA1A22}" srcId="{B95E47F8-CF31-4B70-AEB6-8A9881E06C22}" destId="{DFDA34C0-E273-41FF-85A7-222BD7D9C68A}" srcOrd="2" destOrd="0" parTransId="{5CA00082-F63E-4B1A-81A3-94E845017F62}" sibTransId="{A6B064F8-8E11-4E34-9509-01BF20EE0C2A}"/>
    <dgm:cxn modelId="{B7EC40AC-0DE3-4F90-8C76-0B977A2F6FA5}" type="presOf" srcId="{B95E47F8-CF31-4B70-AEB6-8A9881E06C22}" destId="{D96F4236-60A2-4D19-945C-3DD46197D009}" srcOrd="0" destOrd="0" presId="urn:microsoft.com/office/officeart/2008/layout/VerticalCurvedList"/>
    <dgm:cxn modelId="{D4B631B3-D8B5-43E8-8ABC-194B6B0B3784}" srcId="{B95E47F8-CF31-4B70-AEB6-8A9881E06C22}" destId="{8509C006-2758-4533-B734-A5C20C054DC8}" srcOrd="0" destOrd="0" parTransId="{0D94DA1F-AD97-4FE8-B605-8B4B03648CD4}" sibTransId="{88E87161-2526-4AB3-8D4A-EDEA0925622B}"/>
    <dgm:cxn modelId="{811E16B5-1A5D-4198-A0C9-887B07A32CA7}" type="presOf" srcId="{8509C006-2758-4533-B734-A5C20C054DC8}" destId="{3291233B-E677-4C99-B2CD-BBF031508F98}" srcOrd="0" destOrd="0" presId="urn:microsoft.com/office/officeart/2008/layout/VerticalCurvedList"/>
    <dgm:cxn modelId="{CA4066E0-CAB7-4D49-B30F-09D0D5F09DAB}" srcId="{B95E47F8-CF31-4B70-AEB6-8A9881E06C22}" destId="{1CCCB9DC-4D07-447E-B80B-8BD0595F2281}" srcOrd="1" destOrd="0" parTransId="{0FA62058-9033-4D29-8E18-B647924C5B63}" sibTransId="{F5A62B82-1EE3-43A2-9B05-A1E0B8F49D69}"/>
    <dgm:cxn modelId="{4A34D2F7-FAE1-40AB-936C-EB7C1F40AAD5}" type="presParOf" srcId="{D96F4236-60A2-4D19-945C-3DD46197D009}" destId="{69720DAF-4722-4762-8AE7-ACB5272FB547}" srcOrd="0" destOrd="0" presId="urn:microsoft.com/office/officeart/2008/layout/VerticalCurvedList"/>
    <dgm:cxn modelId="{8ECCE898-7EC2-4D6B-BA66-A9E0076E1FFD}" type="presParOf" srcId="{69720DAF-4722-4762-8AE7-ACB5272FB547}" destId="{E1ABF7CE-3966-4F6B-AFA8-D281CCCC3148}" srcOrd="0" destOrd="0" presId="urn:microsoft.com/office/officeart/2008/layout/VerticalCurvedList"/>
    <dgm:cxn modelId="{5C0FAE70-E404-4671-800D-37909ABE20E2}" type="presParOf" srcId="{E1ABF7CE-3966-4F6B-AFA8-D281CCCC3148}" destId="{6E9EA3CA-BCA5-4920-9154-977708284DFE}" srcOrd="0" destOrd="0" presId="urn:microsoft.com/office/officeart/2008/layout/VerticalCurvedList"/>
    <dgm:cxn modelId="{86EAF4EB-A3C5-4099-BAD0-0141DCDFE42F}" type="presParOf" srcId="{E1ABF7CE-3966-4F6B-AFA8-D281CCCC3148}" destId="{1EF9E134-CE63-4484-9065-9F7B84BF1163}" srcOrd="1" destOrd="0" presId="urn:microsoft.com/office/officeart/2008/layout/VerticalCurvedList"/>
    <dgm:cxn modelId="{22FF6A29-F5EA-4847-8A40-520B25791EE5}" type="presParOf" srcId="{E1ABF7CE-3966-4F6B-AFA8-D281CCCC3148}" destId="{F02429DC-E9EE-416D-8BD9-D195A2AFADCA}" srcOrd="2" destOrd="0" presId="urn:microsoft.com/office/officeart/2008/layout/VerticalCurvedList"/>
    <dgm:cxn modelId="{3CB101D6-B86A-4E13-9ECF-738DED88878B}" type="presParOf" srcId="{E1ABF7CE-3966-4F6B-AFA8-D281CCCC3148}" destId="{945EE0D7-F195-415C-AB4C-ABD0F70017C0}" srcOrd="3" destOrd="0" presId="urn:microsoft.com/office/officeart/2008/layout/VerticalCurvedList"/>
    <dgm:cxn modelId="{D4D9068F-D941-4E94-AD82-951568F8837C}" type="presParOf" srcId="{69720DAF-4722-4762-8AE7-ACB5272FB547}" destId="{3291233B-E677-4C99-B2CD-BBF031508F98}" srcOrd="1" destOrd="0" presId="urn:microsoft.com/office/officeart/2008/layout/VerticalCurvedList"/>
    <dgm:cxn modelId="{BE12D0B5-CF80-4251-8394-48924BB89823}" type="presParOf" srcId="{69720DAF-4722-4762-8AE7-ACB5272FB547}" destId="{7DDECC6A-F2AE-47B0-A8CE-0AB2C0EF3E10}" srcOrd="2" destOrd="0" presId="urn:microsoft.com/office/officeart/2008/layout/VerticalCurvedList"/>
    <dgm:cxn modelId="{D8F2C585-14C3-4769-88E6-BEE432AC735D}" type="presParOf" srcId="{7DDECC6A-F2AE-47B0-A8CE-0AB2C0EF3E10}" destId="{A876DA2E-8DE4-433D-8F09-2C8A5A2CA401}" srcOrd="0" destOrd="0" presId="urn:microsoft.com/office/officeart/2008/layout/VerticalCurvedList"/>
    <dgm:cxn modelId="{34CDA69B-708E-48CB-8842-D8ECC3CD7170}" type="presParOf" srcId="{69720DAF-4722-4762-8AE7-ACB5272FB547}" destId="{D951093F-89DA-4C1C-8DC9-339F396E6B0C}" srcOrd="3" destOrd="0" presId="urn:microsoft.com/office/officeart/2008/layout/VerticalCurvedList"/>
    <dgm:cxn modelId="{2AF04288-8061-4EB6-8A3A-5F30B50F4B0C}" type="presParOf" srcId="{69720DAF-4722-4762-8AE7-ACB5272FB547}" destId="{9757D49A-387A-494A-AFED-4D040D87D11A}" srcOrd="4" destOrd="0" presId="urn:microsoft.com/office/officeart/2008/layout/VerticalCurvedList"/>
    <dgm:cxn modelId="{5ABF2233-4662-482E-95C7-091B88C1CFB8}" type="presParOf" srcId="{9757D49A-387A-494A-AFED-4D040D87D11A}" destId="{2551D12F-1743-4533-98C1-FDA0DE033936}" srcOrd="0" destOrd="0" presId="urn:microsoft.com/office/officeart/2008/layout/VerticalCurvedList"/>
    <dgm:cxn modelId="{C9153F32-B087-47F6-87FB-BDF7CBDEC763}" type="presParOf" srcId="{69720DAF-4722-4762-8AE7-ACB5272FB547}" destId="{461FFB9D-B21E-4234-9CEF-C29286E43BB7}" srcOrd="5" destOrd="0" presId="urn:microsoft.com/office/officeart/2008/layout/VerticalCurvedList"/>
    <dgm:cxn modelId="{B569379B-785F-46FD-900E-BC43B2B43596}" type="presParOf" srcId="{69720DAF-4722-4762-8AE7-ACB5272FB547}" destId="{BE91DFC8-AE1A-44EC-845A-2EB575CE2DFB}" srcOrd="6" destOrd="0" presId="urn:microsoft.com/office/officeart/2008/layout/VerticalCurvedList"/>
    <dgm:cxn modelId="{2879A5E9-4F4F-4755-B110-5553DA3AA7F1}" type="presParOf" srcId="{BE91DFC8-AE1A-44EC-845A-2EB575CE2DFB}" destId="{57CD0B61-135D-4D5B-9C4C-5CE66B43E5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B02012-6F4C-4D85-A6DC-7F980E3BB150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086BB7-3447-4D14-9376-8DDA0438C615}">
      <dgm:prSet phldrT="[文本]" phldr="1"/>
      <dgm:spPr/>
      <dgm:t>
        <a:bodyPr/>
        <a:lstStyle/>
        <a:p>
          <a:endParaRPr lang="zh-CN" altLang="en-US" dirty="0"/>
        </a:p>
      </dgm:t>
    </dgm:pt>
    <dgm:pt modelId="{DF54DFAD-8E98-4442-8B73-1169D143C76C}" type="parTrans" cxnId="{A14F85A0-9F16-4596-BB44-EFA53DF52037}">
      <dgm:prSet/>
      <dgm:spPr/>
      <dgm:t>
        <a:bodyPr/>
        <a:lstStyle/>
        <a:p>
          <a:endParaRPr lang="zh-CN" altLang="en-US"/>
        </a:p>
      </dgm:t>
    </dgm:pt>
    <dgm:pt modelId="{AC90ADB4-C15B-4F3C-A90A-7D778BA8AA5B}" type="sibTrans" cxnId="{A14F85A0-9F16-4596-BB44-EFA53DF52037}">
      <dgm:prSet/>
      <dgm:spPr/>
      <dgm:t>
        <a:bodyPr/>
        <a:lstStyle/>
        <a:p>
          <a:endParaRPr lang="zh-CN" altLang="en-US"/>
        </a:p>
      </dgm:t>
    </dgm:pt>
    <dgm:pt modelId="{A302625B-C67D-4FA6-84ED-9A014DAE70C1}">
      <dgm:prSet phldrT="[文本]" phldr="1"/>
      <dgm:spPr/>
      <dgm:t>
        <a:bodyPr/>
        <a:lstStyle/>
        <a:p>
          <a:endParaRPr lang="zh-CN" altLang="en-US"/>
        </a:p>
      </dgm:t>
    </dgm:pt>
    <dgm:pt modelId="{EEFE0BBA-00DF-45DE-86DA-976B24CF2F24}" type="parTrans" cxnId="{D49C98B4-877E-4A3A-B52F-0382F1D7DB15}">
      <dgm:prSet/>
      <dgm:spPr/>
      <dgm:t>
        <a:bodyPr/>
        <a:lstStyle/>
        <a:p>
          <a:endParaRPr lang="zh-CN" altLang="en-US"/>
        </a:p>
      </dgm:t>
    </dgm:pt>
    <dgm:pt modelId="{1E738097-5009-4867-AF89-31EAF0DA5817}" type="sibTrans" cxnId="{D49C98B4-877E-4A3A-B52F-0382F1D7DB15}">
      <dgm:prSet/>
      <dgm:spPr/>
      <dgm:t>
        <a:bodyPr/>
        <a:lstStyle/>
        <a:p>
          <a:endParaRPr lang="zh-CN" altLang="en-US"/>
        </a:p>
      </dgm:t>
    </dgm:pt>
    <dgm:pt modelId="{2A8D7B8B-52F0-4561-97BC-D1819676559E}">
      <dgm:prSet phldrT="[文本]"/>
      <dgm:spPr/>
      <dgm:t>
        <a:bodyPr/>
        <a:lstStyle/>
        <a:p>
          <a:r>
            <a:rPr lang="en-US" altLang="zh-CN" dirty="0"/>
            <a:t>Order allocated</a:t>
          </a:r>
          <a:endParaRPr lang="zh-CN" altLang="en-US" dirty="0"/>
        </a:p>
      </dgm:t>
    </dgm:pt>
    <dgm:pt modelId="{102DF84E-6F8D-4790-B63C-4E9BFD064408}" type="parTrans" cxnId="{21071AAF-8FBE-4662-9154-67187D5846B3}">
      <dgm:prSet/>
      <dgm:spPr/>
      <dgm:t>
        <a:bodyPr/>
        <a:lstStyle/>
        <a:p>
          <a:endParaRPr lang="zh-CN" altLang="en-US"/>
        </a:p>
      </dgm:t>
    </dgm:pt>
    <dgm:pt modelId="{4B99250B-1794-4ACD-9E00-EB9A44D742D4}" type="sibTrans" cxnId="{21071AAF-8FBE-4662-9154-67187D5846B3}">
      <dgm:prSet/>
      <dgm:spPr/>
      <dgm:t>
        <a:bodyPr/>
        <a:lstStyle/>
        <a:p>
          <a:endParaRPr lang="zh-CN" altLang="en-US"/>
        </a:p>
      </dgm:t>
    </dgm:pt>
    <dgm:pt modelId="{199C414B-29AD-4C64-BB07-771D2E8619C0}">
      <dgm:prSet/>
      <dgm:spPr/>
      <dgm:t>
        <a:bodyPr/>
        <a:lstStyle/>
        <a:p>
          <a:r>
            <a:rPr lang="en-US" altLang="zh-CN" dirty="0"/>
            <a:t>Distributor login</a:t>
          </a:r>
          <a:endParaRPr lang="zh-CN" altLang="en-US" dirty="0"/>
        </a:p>
      </dgm:t>
    </dgm:pt>
    <dgm:pt modelId="{FB7F038F-A57D-498D-A529-6235B9D0F916}" type="parTrans" cxnId="{6C6BBBBC-BEB8-46CF-94A8-608F8DF15373}">
      <dgm:prSet/>
      <dgm:spPr/>
      <dgm:t>
        <a:bodyPr/>
        <a:lstStyle/>
        <a:p>
          <a:endParaRPr lang="zh-CN" altLang="en-US"/>
        </a:p>
      </dgm:t>
    </dgm:pt>
    <dgm:pt modelId="{7BFE0AAF-8C25-4730-B59A-FA9885A5F01D}" type="sibTrans" cxnId="{6C6BBBBC-BEB8-46CF-94A8-608F8DF15373}">
      <dgm:prSet/>
      <dgm:spPr/>
      <dgm:t>
        <a:bodyPr/>
        <a:lstStyle/>
        <a:p>
          <a:endParaRPr lang="zh-CN" altLang="en-US"/>
        </a:p>
      </dgm:t>
    </dgm:pt>
    <dgm:pt modelId="{99260F65-E16F-49A0-948D-95869A1B2807}">
      <dgm:prSet/>
      <dgm:spPr/>
      <dgm:t>
        <a:bodyPr/>
        <a:lstStyle/>
        <a:p>
          <a:r>
            <a:rPr lang="en-US" altLang="zh-CN" dirty="0"/>
            <a:t>New distributor registration</a:t>
          </a:r>
          <a:endParaRPr lang="zh-CN" altLang="en-US" dirty="0"/>
        </a:p>
      </dgm:t>
    </dgm:pt>
    <dgm:pt modelId="{26513936-D2A8-4471-A923-049E00B67B03}" type="parTrans" cxnId="{768BD790-E806-4109-9F8A-CFAA1216A530}">
      <dgm:prSet/>
      <dgm:spPr/>
      <dgm:t>
        <a:bodyPr/>
        <a:lstStyle/>
        <a:p>
          <a:endParaRPr lang="zh-CN" altLang="en-US"/>
        </a:p>
      </dgm:t>
    </dgm:pt>
    <dgm:pt modelId="{016EC523-2B97-4300-B5E6-C1C1532A3C74}" type="sibTrans" cxnId="{768BD790-E806-4109-9F8A-CFAA1216A530}">
      <dgm:prSet/>
      <dgm:spPr/>
      <dgm:t>
        <a:bodyPr/>
        <a:lstStyle/>
        <a:p>
          <a:endParaRPr lang="zh-CN" altLang="en-US"/>
        </a:p>
      </dgm:t>
    </dgm:pt>
    <dgm:pt modelId="{7AC7D367-DDD6-43BC-8522-C7C6AC037ACE}" type="pres">
      <dgm:prSet presAssocID="{C2B02012-6F4C-4D85-A6DC-7F980E3BB150}" presName="linearFlow" presStyleCnt="0">
        <dgm:presLayoutVars>
          <dgm:dir/>
          <dgm:animLvl val="lvl"/>
          <dgm:resizeHandles val="exact"/>
        </dgm:presLayoutVars>
      </dgm:prSet>
      <dgm:spPr/>
    </dgm:pt>
    <dgm:pt modelId="{2F03A99D-A599-42AE-A4DE-17AF32FE9C40}" type="pres">
      <dgm:prSet presAssocID="{0F086BB7-3447-4D14-9376-8DDA0438C615}" presName="composite" presStyleCnt="0"/>
      <dgm:spPr/>
    </dgm:pt>
    <dgm:pt modelId="{8023035C-2204-4313-9059-515CE52CA652}" type="pres">
      <dgm:prSet presAssocID="{0F086BB7-3447-4D14-9376-8DDA0438C61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94A6007-68AE-4815-93D0-D4D4E585FDAA}" type="pres">
      <dgm:prSet presAssocID="{0F086BB7-3447-4D14-9376-8DDA0438C615}" presName="descendantText" presStyleLbl="alignAcc1" presStyleIdx="0" presStyleCnt="2" custLinFactNeighborX="-585" custLinFactNeighborY="471">
        <dgm:presLayoutVars>
          <dgm:bulletEnabled val="1"/>
        </dgm:presLayoutVars>
      </dgm:prSet>
      <dgm:spPr/>
    </dgm:pt>
    <dgm:pt modelId="{F1E855BB-3B3C-4156-9CE4-CD5DBBEF8DD1}" type="pres">
      <dgm:prSet presAssocID="{AC90ADB4-C15B-4F3C-A90A-7D778BA8AA5B}" presName="sp" presStyleCnt="0"/>
      <dgm:spPr/>
    </dgm:pt>
    <dgm:pt modelId="{A1F64182-715F-4D11-B216-E5C08074093F}" type="pres">
      <dgm:prSet presAssocID="{A302625B-C67D-4FA6-84ED-9A014DAE70C1}" presName="composite" presStyleCnt="0"/>
      <dgm:spPr/>
    </dgm:pt>
    <dgm:pt modelId="{AB7DE085-F685-4B91-852B-79C6161C79E0}" type="pres">
      <dgm:prSet presAssocID="{A302625B-C67D-4FA6-84ED-9A014DAE70C1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C58416D-93EC-4EB9-84FA-EBC9C29455AC}" type="pres">
      <dgm:prSet presAssocID="{A302625B-C67D-4FA6-84ED-9A014DAE70C1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714392B-FCBA-45CA-A2FE-FAE4A4548432}" type="presOf" srcId="{199C414B-29AD-4C64-BB07-771D2E8619C0}" destId="{594A6007-68AE-4815-93D0-D4D4E585FDAA}" srcOrd="0" destOrd="0" presId="urn:microsoft.com/office/officeart/2005/8/layout/chevron2"/>
    <dgm:cxn modelId="{D7BD2A33-4AF9-41A7-928E-BE2F66476137}" type="presOf" srcId="{0F086BB7-3447-4D14-9376-8DDA0438C615}" destId="{8023035C-2204-4313-9059-515CE52CA652}" srcOrd="0" destOrd="0" presId="urn:microsoft.com/office/officeart/2005/8/layout/chevron2"/>
    <dgm:cxn modelId="{0B745F42-0B68-4B88-B211-EED9F4CE9FDE}" type="presOf" srcId="{C2B02012-6F4C-4D85-A6DC-7F980E3BB150}" destId="{7AC7D367-DDD6-43BC-8522-C7C6AC037ACE}" srcOrd="0" destOrd="0" presId="urn:microsoft.com/office/officeart/2005/8/layout/chevron2"/>
    <dgm:cxn modelId="{768BD790-E806-4109-9F8A-CFAA1216A530}" srcId="{0F086BB7-3447-4D14-9376-8DDA0438C615}" destId="{99260F65-E16F-49A0-948D-95869A1B2807}" srcOrd="1" destOrd="0" parTransId="{26513936-D2A8-4471-A923-049E00B67B03}" sibTransId="{016EC523-2B97-4300-B5E6-C1C1532A3C74}"/>
    <dgm:cxn modelId="{020AB191-FE07-405A-85E6-9865177BDD0A}" type="presOf" srcId="{99260F65-E16F-49A0-948D-95869A1B2807}" destId="{594A6007-68AE-4815-93D0-D4D4E585FDAA}" srcOrd="0" destOrd="1" presId="urn:microsoft.com/office/officeart/2005/8/layout/chevron2"/>
    <dgm:cxn modelId="{A14F85A0-9F16-4596-BB44-EFA53DF52037}" srcId="{C2B02012-6F4C-4D85-A6DC-7F980E3BB150}" destId="{0F086BB7-3447-4D14-9376-8DDA0438C615}" srcOrd="0" destOrd="0" parTransId="{DF54DFAD-8E98-4442-8B73-1169D143C76C}" sibTransId="{AC90ADB4-C15B-4F3C-A90A-7D778BA8AA5B}"/>
    <dgm:cxn modelId="{21071AAF-8FBE-4662-9154-67187D5846B3}" srcId="{A302625B-C67D-4FA6-84ED-9A014DAE70C1}" destId="{2A8D7B8B-52F0-4561-97BC-D1819676559E}" srcOrd="0" destOrd="0" parTransId="{102DF84E-6F8D-4790-B63C-4E9BFD064408}" sibTransId="{4B99250B-1794-4ACD-9E00-EB9A44D742D4}"/>
    <dgm:cxn modelId="{D49C98B4-877E-4A3A-B52F-0382F1D7DB15}" srcId="{C2B02012-6F4C-4D85-A6DC-7F980E3BB150}" destId="{A302625B-C67D-4FA6-84ED-9A014DAE70C1}" srcOrd="1" destOrd="0" parTransId="{EEFE0BBA-00DF-45DE-86DA-976B24CF2F24}" sibTransId="{1E738097-5009-4867-AF89-31EAF0DA5817}"/>
    <dgm:cxn modelId="{6C6BBBBC-BEB8-46CF-94A8-608F8DF15373}" srcId="{0F086BB7-3447-4D14-9376-8DDA0438C615}" destId="{199C414B-29AD-4C64-BB07-771D2E8619C0}" srcOrd="0" destOrd="0" parTransId="{FB7F038F-A57D-498D-A529-6235B9D0F916}" sibTransId="{7BFE0AAF-8C25-4730-B59A-FA9885A5F01D}"/>
    <dgm:cxn modelId="{A16C2CC6-5A43-4607-BA80-DAABC2BFE8FB}" type="presOf" srcId="{2A8D7B8B-52F0-4561-97BC-D1819676559E}" destId="{0C58416D-93EC-4EB9-84FA-EBC9C29455AC}" srcOrd="0" destOrd="0" presId="urn:microsoft.com/office/officeart/2005/8/layout/chevron2"/>
    <dgm:cxn modelId="{BEB7A9FD-9FC7-48FD-A4EF-228C99324E0B}" type="presOf" srcId="{A302625B-C67D-4FA6-84ED-9A014DAE70C1}" destId="{AB7DE085-F685-4B91-852B-79C6161C79E0}" srcOrd="0" destOrd="0" presId="urn:microsoft.com/office/officeart/2005/8/layout/chevron2"/>
    <dgm:cxn modelId="{63DB31F1-DF0E-4E4F-8FD7-9FCC559415AD}" type="presParOf" srcId="{7AC7D367-DDD6-43BC-8522-C7C6AC037ACE}" destId="{2F03A99D-A599-42AE-A4DE-17AF32FE9C40}" srcOrd="0" destOrd="0" presId="urn:microsoft.com/office/officeart/2005/8/layout/chevron2"/>
    <dgm:cxn modelId="{56E70C22-D05C-4AC9-A6F3-83056845B3B5}" type="presParOf" srcId="{2F03A99D-A599-42AE-A4DE-17AF32FE9C40}" destId="{8023035C-2204-4313-9059-515CE52CA652}" srcOrd="0" destOrd="0" presId="urn:microsoft.com/office/officeart/2005/8/layout/chevron2"/>
    <dgm:cxn modelId="{E2AA9A0A-DFFC-4257-A19F-C40A72435D1E}" type="presParOf" srcId="{2F03A99D-A599-42AE-A4DE-17AF32FE9C40}" destId="{594A6007-68AE-4815-93D0-D4D4E585FDAA}" srcOrd="1" destOrd="0" presId="urn:microsoft.com/office/officeart/2005/8/layout/chevron2"/>
    <dgm:cxn modelId="{951C3FCA-43C2-4708-927F-41E0C7C00A2F}" type="presParOf" srcId="{7AC7D367-DDD6-43BC-8522-C7C6AC037ACE}" destId="{F1E855BB-3B3C-4156-9CE4-CD5DBBEF8DD1}" srcOrd="1" destOrd="0" presId="urn:microsoft.com/office/officeart/2005/8/layout/chevron2"/>
    <dgm:cxn modelId="{613B10F5-B3CB-49A6-8C4A-EFDD115B0EAA}" type="presParOf" srcId="{7AC7D367-DDD6-43BC-8522-C7C6AC037ACE}" destId="{A1F64182-715F-4D11-B216-E5C08074093F}" srcOrd="2" destOrd="0" presId="urn:microsoft.com/office/officeart/2005/8/layout/chevron2"/>
    <dgm:cxn modelId="{31723240-9882-4DB9-B9DA-F80EAB9390F8}" type="presParOf" srcId="{A1F64182-715F-4D11-B216-E5C08074093F}" destId="{AB7DE085-F685-4B91-852B-79C6161C79E0}" srcOrd="0" destOrd="0" presId="urn:microsoft.com/office/officeart/2005/8/layout/chevron2"/>
    <dgm:cxn modelId="{80CB8AA8-3182-4F48-89DF-8007FB4C12DF}" type="presParOf" srcId="{A1F64182-715F-4D11-B216-E5C08074093F}" destId="{0C58416D-93EC-4EB9-84FA-EBC9C29455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05986-3183-42BA-A34E-75A5B0CF35FA}">
      <dsp:nvSpPr>
        <dsp:cNvPr id="0" name=""/>
        <dsp:cNvSpPr/>
      </dsp:nvSpPr>
      <dsp:spPr>
        <a:xfrm>
          <a:off x="0" y="284235"/>
          <a:ext cx="8124825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F3930-9CB4-4C84-8DC9-664D086B81C5}">
      <dsp:nvSpPr>
        <dsp:cNvPr id="0" name=""/>
        <dsp:cNvSpPr/>
      </dsp:nvSpPr>
      <dsp:spPr>
        <a:xfrm>
          <a:off x="406241" y="48075"/>
          <a:ext cx="568737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69" tIns="0" rIns="2149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Users login</a:t>
          </a:r>
          <a:endParaRPr lang="zh-CN" altLang="en-US" sz="1600" kern="1200" dirty="0"/>
        </a:p>
      </dsp:txBody>
      <dsp:txXfrm>
        <a:off x="429298" y="71132"/>
        <a:ext cx="5641263" cy="426206"/>
      </dsp:txXfrm>
    </dsp:sp>
    <dsp:sp modelId="{2FB8268D-B48C-40C1-B23B-5F692092F683}">
      <dsp:nvSpPr>
        <dsp:cNvPr id="0" name=""/>
        <dsp:cNvSpPr/>
      </dsp:nvSpPr>
      <dsp:spPr>
        <a:xfrm>
          <a:off x="0" y="1009995"/>
          <a:ext cx="8124825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50E79-7982-41C9-9686-4DF4FEF49704}">
      <dsp:nvSpPr>
        <dsp:cNvPr id="0" name=""/>
        <dsp:cNvSpPr/>
      </dsp:nvSpPr>
      <dsp:spPr>
        <a:xfrm>
          <a:off x="406241" y="773835"/>
          <a:ext cx="568737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69" tIns="0" rIns="2149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New user registration</a:t>
          </a:r>
          <a:endParaRPr lang="zh-CN" altLang="en-US" sz="1600" kern="1200" dirty="0"/>
        </a:p>
      </dsp:txBody>
      <dsp:txXfrm>
        <a:off x="429298" y="796892"/>
        <a:ext cx="5641263" cy="426206"/>
      </dsp:txXfrm>
    </dsp:sp>
    <dsp:sp modelId="{3DDFB98D-A9DC-428E-955C-D58936C533B1}">
      <dsp:nvSpPr>
        <dsp:cNvPr id="0" name=""/>
        <dsp:cNvSpPr/>
      </dsp:nvSpPr>
      <dsp:spPr>
        <a:xfrm>
          <a:off x="0" y="1735755"/>
          <a:ext cx="8124825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46F33-28C5-4D04-956A-E1030A8975E8}">
      <dsp:nvSpPr>
        <dsp:cNvPr id="0" name=""/>
        <dsp:cNvSpPr/>
      </dsp:nvSpPr>
      <dsp:spPr>
        <a:xfrm>
          <a:off x="406241" y="1499595"/>
          <a:ext cx="568737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69" tIns="0" rIns="2149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Choosing a businessman</a:t>
          </a:r>
          <a:endParaRPr lang="zh-CN" altLang="en-US" sz="1600" kern="1200" dirty="0"/>
        </a:p>
      </dsp:txBody>
      <dsp:txXfrm>
        <a:off x="429298" y="1522652"/>
        <a:ext cx="5641263" cy="426206"/>
      </dsp:txXfrm>
    </dsp:sp>
    <dsp:sp modelId="{616D88BF-6FEB-486A-995E-4AA0016BD578}">
      <dsp:nvSpPr>
        <dsp:cNvPr id="0" name=""/>
        <dsp:cNvSpPr/>
      </dsp:nvSpPr>
      <dsp:spPr>
        <a:xfrm>
          <a:off x="0" y="2461515"/>
          <a:ext cx="8124825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B6796-46A3-4BD5-9A40-306E2E314EB3}">
      <dsp:nvSpPr>
        <dsp:cNvPr id="0" name=""/>
        <dsp:cNvSpPr/>
      </dsp:nvSpPr>
      <dsp:spPr>
        <a:xfrm>
          <a:off x="406241" y="2225355"/>
          <a:ext cx="568737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69" tIns="0" rIns="2149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Select the food </a:t>
          </a:r>
          <a:endParaRPr lang="zh-CN" altLang="en-US" sz="1600" kern="1200" dirty="0"/>
        </a:p>
      </dsp:txBody>
      <dsp:txXfrm>
        <a:off x="429298" y="2248412"/>
        <a:ext cx="5641263" cy="426206"/>
      </dsp:txXfrm>
    </dsp:sp>
    <dsp:sp modelId="{90CEB571-B782-4F63-8851-9F35C8F396DA}">
      <dsp:nvSpPr>
        <dsp:cNvPr id="0" name=""/>
        <dsp:cNvSpPr/>
      </dsp:nvSpPr>
      <dsp:spPr>
        <a:xfrm>
          <a:off x="0" y="3187275"/>
          <a:ext cx="8124825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5D831-460B-4448-A4A3-53C7B3BA7085}">
      <dsp:nvSpPr>
        <dsp:cNvPr id="0" name=""/>
        <dsp:cNvSpPr/>
      </dsp:nvSpPr>
      <dsp:spPr>
        <a:xfrm>
          <a:off x="406241" y="2951114"/>
          <a:ext cx="5687377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69" tIns="0" rIns="2149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Settle the bill</a:t>
          </a:r>
          <a:endParaRPr lang="zh-CN" altLang="en-US" sz="1600" kern="1200" dirty="0"/>
        </a:p>
      </dsp:txBody>
      <dsp:txXfrm>
        <a:off x="429298" y="2974171"/>
        <a:ext cx="5641263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9E134-CE63-4484-9065-9F7B84BF1163}">
      <dsp:nvSpPr>
        <dsp:cNvPr id="0" name=""/>
        <dsp:cNvSpPr/>
      </dsp:nvSpPr>
      <dsp:spPr>
        <a:xfrm>
          <a:off x="-4069883" y="-624677"/>
          <a:ext cx="4849804" cy="4849804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15875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1233B-E677-4C99-B2CD-BBF031508F98}">
      <dsp:nvSpPr>
        <dsp:cNvPr id="0" name=""/>
        <dsp:cNvSpPr/>
      </dsp:nvSpPr>
      <dsp:spPr>
        <a:xfrm>
          <a:off x="501563" y="360045"/>
          <a:ext cx="5727547" cy="72009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71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Merchant login</a:t>
          </a:r>
          <a:endParaRPr lang="zh-CN" altLang="en-US" sz="3900" kern="1200" dirty="0"/>
        </a:p>
      </dsp:txBody>
      <dsp:txXfrm>
        <a:off x="501563" y="360045"/>
        <a:ext cx="5727547" cy="720090"/>
      </dsp:txXfrm>
    </dsp:sp>
    <dsp:sp modelId="{A876DA2E-8DE4-433D-8F09-2C8A5A2CA401}">
      <dsp:nvSpPr>
        <dsp:cNvPr id="0" name=""/>
        <dsp:cNvSpPr/>
      </dsp:nvSpPr>
      <dsp:spPr>
        <a:xfrm>
          <a:off x="51507" y="270033"/>
          <a:ext cx="900112" cy="900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1093F-89DA-4C1C-8DC9-339F396E6B0C}">
      <dsp:nvSpPr>
        <dsp:cNvPr id="0" name=""/>
        <dsp:cNvSpPr/>
      </dsp:nvSpPr>
      <dsp:spPr>
        <a:xfrm>
          <a:off x="763316" y="1440180"/>
          <a:ext cx="5465794" cy="720090"/>
        </a:xfrm>
        <a:prstGeom prst="rect">
          <a:avLst/>
        </a:prstGeom>
        <a:solidFill>
          <a:schemeClr val="accent5">
            <a:shade val="50000"/>
            <a:hueOff val="151267"/>
            <a:satOff val="-6633"/>
            <a:lumOff val="283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71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Merchant registration</a:t>
          </a:r>
          <a:endParaRPr lang="zh-CN" altLang="en-US" sz="3900" kern="1200" dirty="0"/>
        </a:p>
      </dsp:txBody>
      <dsp:txXfrm>
        <a:off x="763316" y="1440180"/>
        <a:ext cx="5465794" cy="720090"/>
      </dsp:txXfrm>
    </dsp:sp>
    <dsp:sp modelId="{2551D12F-1743-4533-98C1-FDA0DE033936}">
      <dsp:nvSpPr>
        <dsp:cNvPr id="0" name=""/>
        <dsp:cNvSpPr/>
      </dsp:nvSpPr>
      <dsp:spPr>
        <a:xfrm>
          <a:off x="313259" y="1350168"/>
          <a:ext cx="900112" cy="900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50000"/>
              <a:hueOff val="151267"/>
              <a:satOff val="-6633"/>
              <a:lumOff val="283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FFB9D-B21E-4234-9CEF-C29286E43BB7}">
      <dsp:nvSpPr>
        <dsp:cNvPr id="0" name=""/>
        <dsp:cNvSpPr/>
      </dsp:nvSpPr>
      <dsp:spPr>
        <a:xfrm>
          <a:off x="439591" y="2517441"/>
          <a:ext cx="5727547" cy="720090"/>
        </a:xfrm>
        <a:prstGeom prst="rect">
          <a:avLst/>
        </a:prstGeom>
        <a:solidFill>
          <a:schemeClr val="accent5">
            <a:shade val="50000"/>
            <a:hueOff val="151267"/>
            <a:satOff val="-6633"/>
            <a:lumOff val="2837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71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900" kern="1200" dirty="0"/>
            <a:t>Merchants add dishes</a:t>
          </a:r>
          <a:endParaRPr lang="zh-CN" altLang="en-US" sz="3900" kern="1200" dirty="0"/>
        </a:p>
      </dsp:txBody>
      <dsp:txXfrm>
        <a:off x="439591" y="2517441"/>
        <a:ext cx="5727547" cy="720090"/>
      </dsp:txXfrm>
    </dsp:sp>
    <dsp:sp modelId="{57CD0B61-135D-4D5B-9C4C-5CE66B43E5D0}">
      <dsp:nvSpPr>
        <dsp:cNvPr id="0" name=""/>
        <dsp:cNvSpPr/>
      </dsp:nvSpPr>
      <dsp:spPr>
        <a:xfrm>
          <a:off x="51507" y="2430303"/>
          <a:ext cx="900112" cy="9001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50000"/>
              <a:hueOff val="151267"/>
              <a:satOff val="-6633"/>
              <a:lumOff val="283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3035C-2204-4313-9059-515CE52CA652}">
      <dsp:nvSpPr>
        <dsp:cNvPr id="0" name=""/>
        <dsp:cNvSpPr/>
      </dsp:nvSpPr>
      <dsp:spPr>
        <a:xfrm rot="5400000">
          <a:off x="-300169" y="302649"/>
          <a:ext cx="2001132" cy="14007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 dirty="0"/>
        </a:p>
      </dsp:txBody>
      <dsp:txXfrm rot="-5400000">
        <a:off x="1" y="702877"/>
        <a:ext cx="1400793" cy="600339"/>
      </dsp:txXfrm>
    </dsp:sp>
    <dsp:sp modelId="{594A6007-68AE-4815-93D0-D4D4E585FDAA}">
      <dsp:nvSpPr>
        <dsp:cNvPr id="0" name=""/>
        <dsp:cNvSpPr/>
      </dsp:nvSpPr>
      <dsp:spPr>
        <a:xfrm rot="5400000">
          <a:off x="3356105" y="-1977553"/>
          <a:ext cx="1300736" cy="52730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/>
            <a:t>Distributor login</a:t>
          </a:r>
          <a:endParaRPr lang="zh-CN" alt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/>
            <a:t>New distributor registration</a:t>
          </a:r>
          <a:endParaRPr lang="zh-CN" altLang="en-US" sz="3100" kern="1200" dirty="0"/>
        </a:p>
      </dsp:txBody>
      <dsp:txXfrm rot="-5400000">
        <a:off x="1369946" y="72103"/>
        <a:ext cx="5209559" cy="1173742"/>
      </dsp:txXfrm>
    </dsp:sp>
    <dsp:sp modelId="{AB7DE085-F685-4B91-852B-79C6161C79E0}">
      <dsp:nvSpPr>
        <dsp:cNvPr id="0" name=""/>
        <dsp:cNvSpPr/>
      </dsp:nvSpPr>
      <dsp:spPr>
        <a:xfrm rot="5400000">
          <a:off x="-300169" y="2015541"/>
          <a:ext cx="2001132" cy="14007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400" kern="1200"/>
        </a:p>
      </dsp:txBody>
      <dsp:txXfrm rot="-5400000">
        <a:off x="1" y="2415769"/>
        <a:ext cx="1400793" cy="600339"/>
      </dsp:txXfrm>
    </dsp:sp>
    <dsp:sp modelId="{0C58416D-93EC-4EB9-84FA-EBC9C29455AC}">
      <dsp:nvSpPr>
        <dsp:cNvPr id="0" name=""/>
        <dsp:cNvSpPr/>
      </dsp:nvSpPr>
      <dsp:spPr>
        <a:xfrm rot="5400000">
          <a:off x="3386953" y="-270789"/>
          <a:ext cx="1300736" cy="52730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3100" kern="1200" dirty="0"/>
            <a:t>Order allocated</a:t>
          </a:r>
          <a:endParaRPr lang="zh-CN" altLang="en-US" sz="3100" kern="1200" dirty="0"/>
        </a:p>
      </dsp:txBody>
      <dsp:txXfrm rot="-5400000">
        <a:off x="1400794" y="1778867"/>
        <a:ext cx="5209559" cy="1173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78057-9890-4972-AD04-FE41BFE73C2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2019/5/23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74FE758-9082-4166-BA81-012291D913CB}" type="datetime1">
              <a:rPr lang="zh-CN" altLang="en-US" smtClean="0"/>
              <a:pPr/>
              <a:t>2019/5/23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E60DC36-8EFA-4378-9855-E019C55AC47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12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5A31EF-B9B9-409B-BBF0-B345AB28EDB0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8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C08C40-4C8D-4FFE-ACD0-E62DF1F5BBC0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0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7DBA-2850-42B8-9337-287B2A36E393}" type="datetime1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138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9753A00-A173-4B35-8570-B0BE56E0F143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68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E2D4FE-02B9-46D7-8257-25A9AEF3A147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26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04CFCD-E821-4DE3-A3DD-F74C44E68C62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4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C2AFDC-0474-4D7D-BC9F-7654C848FF49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B695206-47B0-4537-84D6-9B23D59A7E20}" type="datetime1">
              <a:rPr lang="zh-CN" altLang="en-US" noProof="0" smtClean="0"/>
              <a:t>2019/5/23</a:t>
            </a:fld>
            <a:endParaRPr lang="zh-CN" alt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CN" alt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8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7DBA-2850-42B8-9337-287B2A36E393}" type="datetime1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8854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07DBA-2850-42B8-9337-287B2A36E393}" type="datetime1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134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F407DBA-2850-42B8-9337-287B2A36E393}" type="datetime1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3252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7DBA-2850-42B8-9337-287B2A36E393}" type="datetime1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6FEDF93-2BFD-41CA-ABC7-B039102F37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</p:spPr>
        <p:txBody>
          <a:bodyPr lIns="0" tIns="0" rIns="0" bIns="0" rtlCol="0" anchor="t">
            <a:spAutoFit/>
          </a:bodyPr>
          <a:lstStyle/>
          <a:p>
            <a:r>
              <a:rPr lang="en-US" altLang="zh-CN" b="1" dirty="0"/>
              <a:t>Food Delivery System</a:t>
            </a:r>
            <a:b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4000" dirty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chasing the sun</a:t>
            </a:r>
            <a:endParaRPr lang="zh-CN" altLang="en-US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菱形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7" name="组 6" descr="图表图标。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任意多边形(F)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10" name="图片 9" descr="此图像是一个标有“24Slides”的图标。">
            <a:hlinkClick r:id="rId3"/>
            <a:extLst>
              <a:ext uri="{FF2B5EF4-FFF2-40B4-BE49-F238E27FC236}">
                <a16:creationId xmlns:a16="http://schemas.microsoft.com/office/drawing/2014/main" id="{D7D6377A-A12B-4809-B24A-008F2A7B6D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7B688D-D163-4F32-8A60-5649C1914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" r="78154" b="63333"/>
          <a:stretch/>
        </p:blipFill>
        <p:spPr>
          <a:xfrm>
            <a:off x="438149" y="1247775"/>
            <a:ext cx="3454977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604DE8-3403-44A0-8A0F-EE4E9AAFB7AC}"/>
              </a:ext>
            </a:extLst>
          </p:cNvPr>
          <p:cNvSpPr txBox="1"/>
          <p:nvPr/>
        </p:nvSpPr>
        <p:spPr>
          <a:xfrm>
            <a:off x="904875" y="295275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00000"/>
                </a:solidFill>
              </a:rPr>
              <a:t>Merchant</a:t>
            </a:r>
            <a:r>
              <a:rPr lang="zh-CN" altLang="en-US" sz="4000" b="1" dirty="0">
                <a:solidFill>
                  <a:srgbClr val="C00000"/>
                </a:solidFill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</a:rPr>
              <a:t>Interface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338A86-DF5D-4880-8A54-5AAE7697B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" r="81016" b="50972"/>
          <a:stretch/>
        </p:blipFill>
        <p:spPr>
          <a:xfrm>
            <a:off x="4500562" y="1247775"/>
            <a:ext cx="3076575" cy="4067175"/>
          </a:xfrm>
          <a:prstGeom prst="rect">
            <a:avLst/>
          </a:prstGeom>
        </p:spPr>
      </p:pic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90457E8C-9966-4E07-8088-730D5006713B}"/>
              </a:ext>
            </a:extLst>
          </p:cNvPr>
          <p:cNvSpPr/>
          <p:nvPr/>
        </p:nvSpPr>
        <p:spPr>
          <a:xfrm>
            <a:off x="7896226" y="1003161"/>
            <a:ext cx="3857625" cy="1438275"/>
          </a:xfrm>
          <a:prstGeom prst="wedgeRectCallout">
            <a:avLst>
              <a:gd name="adj1" fmla="val -105707"/>
              <a:gd name="adj2" fmla="val 3702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i="1" dirty="0">
                <a:solidFill>
                  <a:schemeClr val="accent5">
                    <a:lumMod val="75000"/>
                  </a:schemeClr>
                </a:solidFill>
              </a:rPr>
              <a:t> Select the registered merchants to add dishes</a:t>
            </a:r>
            <a:endParaRPr lang="zh-CN" altLang="en-US" sz="28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6E82CFB-2997-40BE-8418-B22C56C1A9BD}"/>
              </a:ext>
            </a:extLst>
          </p:cNvPr>
          <p:cNvSpPr/>
          <p:nvPr/>
        </p:nvSpPr>
        <p:spPr>
          <a:xfrm>
            <a:off x="1067882" y="5019675"/>
            <a:ext cx="2980243" cy="1181100"/>
          </a:xfrm>
          <a:prstGeom prst="wedgeRoundRectCallout">
            <a:avLst>
              <a:gd name="adj1" fmla="val 629"/>
              <a:gd name="adj2" fmla="val -9717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solidFill>
                  <a:schemeClr val="accent5">
                    <a:lumMod val="75000"/>
                  </a:schemeClr>
                </a:solidFill>
              </a:rPr>
              <a:t>Register merchants and write them to the database</a:t>
            </a:r>
            <a:endParaRPr lang="zh-CN" altLang="en-US" sz="24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38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E9AE69-9934-41EB-BBCB-2450AB3F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6" t="29861" r="45314" b="35000"/>
          <a:stretch/>
        </p:blipFill>
        <p:spPr>
          <a:xfrm>
            <a:off x="919162" y="1671638"/>
            <a:ext cx="2943226" cy="38338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967BFD-3F6B-4044-B4AC-E0DBDB0B6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30417" r="41719" b="38333"/>
          <a:stretch/>
        </p:blipFill>
        <p:spPr>
          <a:xfrm>
            <a:off x="4676775" y="1804988"/>
            <a:ext cx="3257550" cy="2443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A82016-A103-41F2-852D-E8B5578E8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72" t="26528" r="40312" b="39861"/>
          <a:stretch/>
        </p:blipFill>
        <p:spPr>
          <a:xfrm>
            <a:off x="8748712" y="1804988"/>
            <a:ext cx="2562226" cy="23050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5DA371-495B-4EDA-952E-002D6C3F0696}"/>
              </a:ext>
            </a:extLst>
          </p:cNvPr>
          <p:cNvSpPr txBox="1"/>
          <p:nvPr/>
        </p:nvSpPr>
        <p:spPr>
          <a:xfrm>
            <a:off x="1085850" y="495300"/>
            <a:ext cx="260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i="1" dirty="0">
                <a:solidFill>
                  <a:srgbClr val="7030A0"/>
                </a:solidFill>
              </a:rPr>
              <a:t>distributor</a:t>
            </a:r>
            <a:endParaRPr lang="zh-CN" altLang="en-US" sz="4000" dirty="0"/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866FAD13-B736-43C6-A7D3-29AFD08DBFE6}"/>
              </a:ext>
            </a:extLst>
          </p:cNvPr>
          <p:cNvSpPr/>
          <p:nvPr/>
        </p:nvSpPr>
        <p:spPr>
          <a:xfrm>
            <a:off x="4991098" y="4905375"/>
            <a:ext cx="3048001" cy="1123949"/>
          </a:xfrm>
          <a:prstGeom prst="wedgeRoundRectCallout">
            <a:avLst>
              <a:gd name="adj1" fmla="val -9549"/>
              <a:gd name="adj2" fmla="val -10783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choose the distributor and allocate an order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04EFB1F1-E69D-4BD8-8F75-8B8DE1F8BF7E}"/>
              </a:ext>
            </a:extLst>
          </p:cNvPr>
          <p:cNvSpPr/>
          <p:nvPr/>
        </p:nvSpPr>
        <p:spPr>
          <a:xfrm>
            <a:off x="7862886" y="495300"/>
            <a:ext cx="2328863" cy="914400"/>
          </a:xfrm>
          <a:prstGeom prst="wedgeRoundRectCallout">
            <a:avLst>
              <a:gd name="adj1" fmla="val 8565"/>
              <a:gd name="adj2" fmla="val 9270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store delivery information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31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0E77FF-3B21-4424-AA82-C2D768E4B2F4}"/>
              </a:ext>
            </a:extLst>
          </p:cNvPr>
          <p:cNvSpPr txBox="1"/>
          <p:nvPr/>
        </p:nvSpPr>
        <p:spPr>
          <a:xfrm>
            <a:off x="3905250" y="523875"/>
            <a:ext cx="52863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Improvement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8DF0F4-BB5A-4923-AB9C-4082E25009DA}"/>
              </a:ext>
            </a:extLst>
          </p:cNvPr>
          <p:cNvSpPr/>
          <p:nvPr/>
        </p:nvSpPr>
        <p:spPr>
          <a:xfrm>
            <a:off x="261168" y="1570315"/>
            <a:ext cx="11375923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There are still many things to be improved in this takeout project. We see a lot of room for improvement. If there is a chance, there will be a big change next time.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581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菱形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5" name="标题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en-US" altLang="zh-CN" sz="7200" b="1" dirty="0">
                <a:solidFill>
                  <a:schemeClr val="bg1"/>
                </a:solidFill>
              </a:rPr>
              <a:t>Thank you</a:t>
            </a:r>
            <a:endParaRPr lang="zh-CN" altLang="en-US" sz="7200" dirty="0">
              <a:solidFill>
                <a:schemeClr val="accent4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 descr="此图像是一个标有“24Slides”的图标。">
            <a:hlinkClick r:id="rId3"/>
            <a:extLst>
              <a:ext uri="{FF2B5EF4-FFF2-40B4-BE49-F238E27FC236}">
                <a16:creationId xmlns:a16="http://schemas.microsoft.com/office/drawing/2014/main" id="{A86744F2-5246-4A0A-B119-35E7FB76A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形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Catalogue</a:t>
            </a:r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形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：圆角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71537" y="225298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system interface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5975" y="2150847"/>
            <a:ext cx="939800" cy="9398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矩形：圆角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61451" y="4348041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Improvement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46879" y="4219863"/>
            <a:ext cx="939800" cy="9398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矩形：圆角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6934" y="217487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1619" y="2087833"/>
            <a:ext cx="939800" cy="939800"/>
          </a:xfrm>
          <a:prstGeom prst="ellipse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01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：圆角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32" y="4369935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</a:t>
            </a:r>
            <a:endParaRPr lang="zh-CN" altLang="en-US" sz="1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8" name="椭圆形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56004" y="4247290"/>
            <a:ext cx="939800" cy="9398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02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1" name="组 30" descr="带有条形图和线状图的图标。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686094" y="1811496"/>
            <a:ext cx="347679" cy="347679"/>
            <a:chOff x="4319588" y="2492375"/>
            <a:chExt cx="287338" cy="287338"/>
          </a:xfrm>
          <a:noFill/>
        </p:grpSpPr>
        <p:sp>
          <p:nvSpPr>
            <p:cNvPr id="32" name="任意多边形(F)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任意多边形(F) 1676" descr="复选框图标。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354364" y="2418209"/>
            <a:ext cx="614174" cy="347679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noFill/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03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任意多边形(F) 4665" descr="图形图标。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369567" y="4513332"/>
            <a:ext cx="532615" cy="352862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noFill/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6" name="组 35" descr="带有人类和齿轮的图标。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任意多边形(F)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9" name="组 38" descr="齿轮图标。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任意多边形(F)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(F)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2" name="任意多边形(F) 4346" descr="箱形图图标。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13346" y="3560024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noFill/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项目分析幻灯片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endParaRPr lang="zh-CN" alt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 rtl="0"/>
            <a:b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梯形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694796" y="1646140"/>
            <a:ext cx="4225306" cy="3793258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perspectiveBelow" fov="3000000">
              <a:rot lat="1800000" lon="0" rev="0"/>
            </a:camera>
            <a:lightRig rig="threePt" dir="t"/>
          </a:scene3d>
          <a:sp3d z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5" name="梯形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805644" y="1585960"/>
            <a:ext cx="4018330" cy="3913617"/>
          </a:xfrm>
          <a:prstGeom prst="trapezoid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perspectiveBelow" fov="3000000">
              <a:rot lat="1800000" lon="0" rev="0"/>
            </a:camera>
            <a:lightRig rig="threePt" dir="t"/>
          </a:scene3d>
          <a:sp3d z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长方形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3267077" y="2523261"/>
            <a:ext cx="137160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Market</a:t>
            </a:r>
            <a:r>
              <a:rPr lang="zh-CN" altLang="en-US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长方形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8434250" y="2542324"/>
            <a:ext cx="1493710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Requirements 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analysis</a:t>
            </a:r>
            <a:endParaRPr lang="zh-CN" altLang="en-US" sz="16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长方形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2432206" y="3276336"/>
            <a:ext cx="2977995" cy="1200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The demand for take-out service continues to grow.</a:t>
            </a:r>
          </a:p>
          <a:p>
            <a:pPr algn="ctr" rtl="0">
              <a:lnSpc>
                <a:spcPts val="19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Traditional e-commerce companies are increasingly pursuing instant delivery</a:t>
            </a:r>
          </a:p>
        </p:txBody>
      </p:sp>
      <p:sp>
        <p:nvSpPr>
          <p:cNvPr id="54" name="长方形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04759" y="3136502"/>
            <a:ext cx="2976421" cy="1687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The database of the take-out project management system is used to store and manage orders, timely delivery and other relevant information. The specific data involves user information, merchant information, rider.</a:t>
            </a:r>
          </a:p>
        </p:txBody>
      </p:sp>
      <p:sp>
        <p:nvSpPr>
          <p:cNvPr id="56" name="任意多边形(F) 4197" descr="购物车图标。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2791064" y="1945907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67" name="组 66" descr="算盘图标。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7723328" y="2065620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任意多边形(F)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(F)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(F)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(F)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0DEBAD9B-ACC0-4C82-A522-D283B7906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06947"/>
              </p:ext>
            </p:extLst>
          </p:nvPr>
        </p:nvGraphicFramePr>
        <p:xfrm>
          <a:off x="2257424" y="2047875"/>
          <a:ext cx="8124825" cy="363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9B4DF69F-CC97-4CAF-9756-B38E4A315F86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A292E-667E-488C-8ACD-6B614A68019A}"/>
              </a:ext>
            </a:extLst>
          </p:cNvPr>
          <p:cNvSpPr txBox="1"/>
          <p:nvPr/>
        </p:nvSpPr>
        <p:spPr>
          <a:xfrm>
            <a:off x="3157536" y="5868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7030A0"/>
                </a:solidFill>
              </a:rPr>
              <a:t>Introduction</a:t>
            </a:r>
            <a:r>
              <a:rPr lang="zh-CN" altLang="en-US" sz="3200" b="1" i="1" dirty="0">
                <a:solidFill>
                  <a:srgbClr val="7030A0"/>
                </a:solidFill>
              </a:rPr>
              <a:t> </a:t>
            </a:r>
            <a:r>
              <a:rPr lang="en-US" altLang="zh-CN" sz="3200" b="1" i="1" dirty="0">
                <a:solidFill>
                  <a:srgbClr val="7030A0"/>
                </a:solidFill>
              </a:rPr>
              <a:t>to</a:t>
            </a:r>
            <a:r>
              <a:rPr lang="zh-CN" altLang="en-US" sz="3200" b="1" i="1" dirty="0">
                <a:solidFill>
                  <a:srgbClr val="7030A0"/>
                </a:solidFill>
              </a:rPr>
              <a:t> </a:t>
            </a:r>
            <a:r>
              <a:rPr lang="en-US" altLang="zh-CN" sz="3200" b="1" i="1" dirty="0">
                <a:solidFill>
                  <a:srgbClr val="7030A0"/>
                </a:solidFill>
              </a:rPr>
              <a:t>UI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458815-FA9F-435C-A96D-5E85394C53F7}"/>
              </a:ext>
            </a:extLst>
          </p:cNvPr>
          <p:cNvSpPr txBox="1"/>
          <p:nvPr/>
        </p:nvSpPr>
        <p:spPr>
          <a:xfrm>
            <a:off x="92095" y="352425"/>
            <a:ext cx="1138773" cy="5591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92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35D6C7-C7ED-4640-A8A4-611ED86E1C42}"/>
              </a:ext>
            </a:extLst>
          </p:cNvPr>
          <p:cNvSpPr txBox="1"/>
          <p:nvPr/>
        </p:nvSpPr>
        <p:spPr>
          <a:xfrm>
            <a:off x="2705099" y="695325"/>
            <a:ext cx="627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7030A0"/>
                </a:solidFill>
              </a:rPr>
              <a:t>Introduction to merchant interface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22E2F0AB-69F4-41E8-B283-4B289FD5F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496546"/>
              </p:ext>
            </p:extLst>
          </p:nvPr>
        </p:nvGraphicFramePr>
        <p:xfrm>
          <a:off x="2390774" y="1714500"/>
          <a:ext cx="6276976" cy="360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718BEE5-9D12-4142-B361-7AA85E974A3E}"/>
              </a:ext>
            </a:extLst>
          </p:cNvPr>
          <p:cNvSpPr txBox="1"/>
          <p:nvPr/>
        </p:nvSpPr>
        <p:spPr>
          <a:xfrm>
            <a:off x="270927" y="352425"/>
            <a:ext cx="1138773" cy="5686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46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5D2349-5A27-476A-9F56-F9903C388301}"/>
              </a:ext>
            </a:extLst>
          </p:cNvPr>
          <p:cNvSpPr txBox="1"/>
          <p:nvPr/>
        </p:nvSpPr>
        <p:spPr>
          <a:xfrm>
            <a:off x="2619375" y="72390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7030A0"/>
                </a:solidFill>
              </a:rPr>
              <a:t>Introduction to distributor interface</a:t>
            </a:r>
            <a:endParaRPr lang="zh-CN" altLang="en-US" sz="3200" b="1" i="1" dirty="0">
              <a:solidFill>
                <a:srgbClr val="7030A0"/>
              </a:solidFill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1391C80-F8CD-41C3-B93A-05C9234E2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865384"/>
              </p:ext>
            </p:extLst>
          </p:nvPr>
        </p:nvGraphicFramePr>
        <p:xfrm>
          <a:off x="2708275" y="1948391"/>
          <a:ext cx="6673850" cy="3718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397BE1A-B38A-450B-9D70-46551658F0FA}"/>
              </a:ext>
            </a:extLst>
          </p:cNvPr>
          <p:cNvSpPr txBox="1"/>
          <p:nvPr/>
        </p:nvSpPr>
        <p:spPr>
          <a:xfrm>
            <a:off x="576501" y="542925"/>
            <a:ext cx="861774" cy="60388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introduced</a:t>
            </a:r>
            <a:endParaRPr lang="zh-CN" altLang="en-US" sz="4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77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17299B-86D2-4BBE-9E0F-CDE6B049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859" b="6377"/>
          <a:stretch/>
        </p:blipFill>
        <p:spPr>
          <a:xfrm>
            <a:off x="104776" y="140404"/>
            <a:ext cx="3790950" cy="613409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AC17DE-B511-4FF3-8F18-85DE4DF19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" t="3333" r="65858" b="10204"/>
          <a:stretch/>
        </p:blipFill>
        <p:spPr>
          <a:xfrm>
            <a:off x="4052887" y="140404"/>
            <a:ext cx="4086226" cy="61341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20DBEA-0E06-40B8-B6B7-D640E97D3F69}"/>
              </a:ext>
            </a:extLst>
          </p:cNvPr>
          <p:cNvSpPr txBox="1"/>
          <p:nvPr/>
        </p:nvSpPr>
        <p:spPr>
          <a:xfrm>
            <a:off x="10620375" y="302328"/>
            <a:ext cx="904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accent5">
                    <a:lumMod val="75000"/>
                  </a:schemeClr>
                </a:solidFill>
              </a:rPr>
              <a:t>UI</a:t>
            </a:r>
            <a:endParaRPr lang="zh-CN" altLang="en-US" sz="48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A476C94F-3DBA-4E85-A5F0-39C4B5D11557}"/>
              </a:ext>
            </a:extLst>
          </p:cNvPr>
          <p:cNvSpPr/>
          <p:nvPr/>
        </p:nvSpPr>
        <p:spPr>
          <a:xfrm>
            <a:off x="8620126" y="1609723"/>
            <a:ext cx="3314700" cy="3000377"/>
          </a:xfrm>
          <a:prstGeom prst="wedgeEllipseCallout">
            <a:avLst>
              <a:gd name="adj1" fmla="val -60002"/>
              <a:gd name="adj2" fmla="val 402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Bahnschrift SemiBold Condensed" panose="020B0502040204020203" pitchFamily="34" charset="0"/>
              </a:rPr>
              <a:t>In the database, existing users can log in directly, and new users can log in by registering to write to the database.</a:t>
            </a:r>
            <a:endParaRPr lang="zh-CN" altLang="en-US" sz="2400" dirty="0">
              <a:solidFill>
                <a:srgbClr val="0070C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hlinkClick r:id="rId2" action="ppaction://hlinksldjump"/>
            <a:extLst>
              <a:ext uri="{FF2B5EF4-FFF2-40B4-BE49-F238E27FC236}">
                <a16:creationId xmlns:a16="http://schemas.microsoft.com/office/drawing/2014/main" id="{A00A7070-7C42-4523-99E4-6DF7922D8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3" b="14584"/>
          <a:stretch/>
        </p:blipFill>
        <p:spPr>
          <a:xfrm>
            <a:off x="0" y="-12685"/>
            <a:ext cx="4781550" cy="68706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EA4700-0A2D-453A-8831-B7660C0CC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3" t="38055" r="40525" b="41667"/>
          <a:stretch/>
        </p:blipFill>
        <p:spPr>
          <a:xfrm>
            <a:off x="4781549" y="4829175"/>
            <a:ext cx="7410451" cy="20288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212AEB-8C5C-4398-9CE0-8B0860560DDB}"/>
              </a:ext>
            </a:extLst>
          </p:cNvPr>
          <p:cNvSpPr/>
          <p:nvPr/>
        </p:nvSpPr>
        <p:spPr>
          <a:xfrm>
            <a:off x="219075" y="3800475"/>
            <a:ext cx="342900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注: 线形 6">
            <a:extLst>
              <a:ext uri="{FF2B5EF4-FFF2-40B4-BE49-F238E27FC236}">
                <a16:creationId xmlns:a16="http://schemas.microsoft.com/office/drawing/2014/main" id="{C0EFA788-B519-4497-97F3-9ECD6684EAB4}"/>
              </a:ext>
            </a:extLst>
          </p:cNvPr>
          <p:cNvSpPr/>
          <p:nvPr/>
        </p:nvSpPr>
        <p:spPr>
          <a:xfrm>
            <a:off x="4324350" y="190500"/>
            <a:ext cx="1933575" cy="495300"/>
          </a:xfrm>
          <a:prstGeom prst="borderCallout1">
            <a:avLst>
              <a:gd name="adj1" fmla="val 59135"/>
              <a:gd name="adj2" fmla="val 1519"/>
              <a:gd name="adj3" fmla="val 112500"/>
              <a:gd name="adj4" fmla="val -38333"/>
            </a:avLst>
          </a:prstGeom>
          <a:blipFill>
            <a:blip r:embed="rId5"/>
            <a:tile tx="0" ty="0" sx="100000" sy="100000" flip="none" algn="tl"/>
          </a:blip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</a:rPr>
              <a:t>Search service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55031CD0-455A-46A0-95E8-273B29030C91}"/>
              </a:ext>
            </a:extLst>
          </p:cNvPr>
          <p:cNvSpPr/>
          <p:nvPr/>
        </p:nvSpPr>
        <p:spPr>
          <a:xfrm>
            <a:off x="4981574" y="2276475"/>
            <a:ext cx="2428877" cy="1146182"/>
          </a:xfrm>
          <a:prstGeom prst="borderCallout1">
            <a:avLst>
              <a:gd name="adj1" fmla="val 51442"/>
              <a:gd name="adj2" fmla="val 534"/>
              <a:gd name="adj3" fmla="val 68722"/>
              <a:gd name="adj4" fmla="val -47894"/>
            </a:avLst>
          </a:prstGeom>
          <a:blipFill>
            <a:blip r:embed="rId5"/>
            <a:tile tx="0" ty="0" sx="100000" sy="100000" flip="none" algn="tl"/>
          </a:blip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</a:rPr>
              <a:t>Click the button: </a:t>
            </a:r>
          </a:p>
          <a:p>
            <a:pPr algn="ctr"/>
            <a:r>
              <a:rPr lang="en-US" altLang="zh-CN" dirty="0">
                <a:solidFill>
                  <a:srgbClr val="7030A0"/>
                </a:solidFill>
              </a:rPr>
              <a:t>show recommendation service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AFE33-2B32-4D5D-B84B-A4989FA01F69}"/>
              </a:ext>
            </a:extLst>
          </p:cNvPr>
          <p:cNvSpPr txBox="1"/>
          <p:nvPr/>
        </p:nvSpPr>
        <p:spPr>
          <a:xfrm>
            <a:off x="10201275" y="354568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02060"/>
                </a:solidFill>
              </a:rPr>
              <a:t>UI</a:t>
            </a:r>
            <a:endParaRPr lang="zh-CN" altLang="en-US" sz="48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0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5A8AC3E-BDE7-4336-966E-5477B86D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7499" b="41389"/>
          <a:stretch/>
        </p:blipFill>
        <p:spPr>
          <a:xfrm>
            <a:off x="890038" y="1099300"/>
            <a:ext cx="10583374" cy="55827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320FA-26EE-44C0-8393-7CEF911603EF}"/>
              </a:ext>
            </a:extLst>
          </p:cNvPr>
          <p:cNvSpPr/>
          <p:nvPr/>
        </p:nvSpPr>
        <p:spPr>
          <a:xfrm>
            <a:off x="5181600" y="1602134"/>
            <a:ext cx="781049" cy="294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hlinkClick r:id="rId3" action="ppaction://hlinksldjump"/>
            <a:extLst>
              <a:ext uri="{FF2B5EF4-FFF2-40B4-BE49-F238E27FC236}">
                <a16:creationId xmlns:a16="http://schemas.microsoft.com/office/drawing/2014/main" id="{71D5F2AB-3892-4876-BF57-CCDBE8A34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69" t="5416" r="70392" b="91806"/>
          <a:stretch/>
        </p:blipFill>
        <p:spPr>
          <a:xfrm>
            <a:off x="5153026" y="1602134"/>
            <a:ext cx="781049" cy="2947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C36008-171E-4497-BA04-9212235798EB}"/>
              </a:ext>
            </a:extLst>
          </p:cNvPr>
          <p:cNvSpPr txBox="1"/>
          <p:nvPr/>
        </p:nvSpPr>
        <p:spPr>
          <a:xfrm>
            <a:off x="10229850" y="175970"/>
            <a:ext cx="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rgbClr val="002060"/>
                </a:solidFill>
              </a:rPr>
              <a:t>UI</a:t>
            </a:r>
            <a:endParaRPr lang="zh-CN" altLang="en-US" sz="48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65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 dir="l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235</Words>
  <Application>Microsoft Office PowerPoint</Application>
  <PresentationFormat>宽屏</PresentationFormat>
  <Paragraphs>58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 UI</vt:lpstr>
      <vt:lpstr>Arial</vt:lpstr>
      <vt:lpstr>Bahnschrift SemiBold Condensed</vt:lpstr>
      <vt:lpstr>Gill Sans MT</vt:lpstr>
      <vt:lpstr>画廊</vt:lpstr>
      <vt:lpstr>Food Delivery System chasing the sun</vt:lpstr>
      <vt:lpstr>项目分析幻灯片 2</vt:lpstr>
      <vt:lpstr>项目分析幻灯片 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2019-05-23T04:46:06Z</dcterms:created>
  <dcterms:modified xsi:type="dcterms:W3CDTF">2019-05-23T09:40:07Z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2018-11-21T00:44:46.2256006Z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